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3">
  <p:sldMasterIdLst>
    <p:sldMasterId id="2147483648" r:id="rId1"/>
    <p:sldMasterId id="2147483656" r:id="rId2"/>
    <p:sldMasterId id="2147483660" r:id="rId3"/>
    <p:sldMasterId id="2147483670" r:id="rId4"/>
  </p:sldMasterIdLst>
  <p:notesMasterIdLst>
    <p:notesMasterId r:id="rId29"/>
  </p:notesMasterIdLst>
  <p:sldIdLst>
    <p:sldId id="274" r:id="rId5"/>
    <p:sldId id="256" r:id="rId6"/>
    <p:sldId id="278" r:id="rId7"/>
    <p:sldId id="258" r:id="rId8"/>
    <p:sldId id="257" r:id="rId9"/>
    <p:sldId id="259" r:id="rId10"/>
    <p:sldId id="268" r:id="rId11"/>
    <p:sldId id="276" r:id="rId12"/>
    <p:sldId id="260" r:id="rId13"/>
    <p:sldId id="269" r:id="rId14"/>
    <p:sldId id="286" r:id="rId15"/>
    <p:sldId id="263" r:id="rId16"/>
    <p:sldId id="271" r:id="rId17"/>
    <p:sldId id="273" r:id="rId18"/>
    <p:sldId id="282" r:id="rId19"/>
    <p:sldId id="283" r:id="rId20"/>
    <p:sldId id="272" r:id="rId21"/>
    <p:sldId id="277" r:id="rId22"/>
    <p:sldId id="279" r:id="rId23"/>
    <p:sldId id="287" r:id="rId24"/>
    <p:sldId id="288" r:id="rId25"/>
    <p:sldId id="275" r:id="rId26"/>
    <p:sldId id="270" r:id="rId27"/>
    <p:sldId id="266" r:id="rId28"/>
  </p:sldIdLst>
  <p:sldSz cx="9147175" cy="5145088"/>
  <p:notesSz cx="6858000" cy="9144000"/>
  <p:defaultTextStyle>
    <a:defPPr>
      <a:defRPr lang="en-US"/>
    </a:defPPr>
    <a:lvl1pPr marL="0" algn="l" defTabSz="91434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3" algn="l" defTabSz="91434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4" algn="l" defTabSz="91434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5" algn="l" defTabSz="91434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7" algn="l" defTabSz="91434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9" algn="l" defTabSz="91434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00" algn="l" defTabSz="91434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72" algn="l" defTabSz="91434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0FD46-87CA-49A3-AC1F-8AA1AF10663A}" v="26" dt="2025-04-15T20:38:20.716"/>
    <p1510:client id="{E4CEDE95-F9DF-47A0-BA11-9134B588BE8B}" v="155" dt="2025-04-16T18:58:22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kha Chhabra" userId="cc488872c4015737" providerId="LiveId" clId="{2310FD46-87CA-49A3-AC1F-8AA1AF10663A}"/>
    <pc:docChg chg="undo custSel delSld modSld">
      <pc:chgData name="Shikha Chhabra" userId="cc488872c4015737" providerId="LiveId" clId="{2310FD46-87CA-49A3-AC1F-8AA1AF10663A}" dt="2025-04-15T20:40:16.415" v="845" actId="47"/>
      <pc:docMkLst>
        <pc:docMk/>
      </pc:docMkLst>
      <pc:sldChg chg="modSp mod">
        <pc:chgData name="Shikha Chhabra" userId="cc488872c4015737" providerId="LiveId" clId="{2310FD46-87CA-49A3-AC1F-8AA1AF10663A}" dt="2025-04-15T20:36:36.179" v="794" actId="14100"/>
        <pc:sldMkLst>
          <pc:docMk/>
          <pc:sldMk cId="0" sldId="259"/>
        </pc:sldMkLst>
        <pc:spChg chg="mod">
          <ac:chgData name="Shikha Chhabra" userId="cc488872c4015737" providerId="LiveId" clId="{2310FD46-87CA-49A3-AC1F-8AA1AF10663A}" dt="2025-04-15T20:30:12.102" v="725" actId="20577"/>
          <ac:spMkLst>
            <pc:docMk/>
            <pc:sldMk cId="0" sldId="259"/>
            <ac:spMk id="37" creationId="{E47C1618-5E63-9EFA-9569-422425817DB9}"/>
          </ac:spMkLst>
        </pc:spChg>
        <pc:spChg chg="mod">
          <ac:chgData name="Shikha Chhabra" userId="cc488872c4015737" providerId="LiveId" clId="{2310FD46-87CA-49A3-AC1F-8AA1AF10663A}" dt="2025-04-15T20:35:16.892" v="781" actId="113"/>
          <ac:spMkLst>
            <pc:docMk/>
            <pc:sldMk cId="0" sldId="259"/>
            <ac:spMk id="56" creationId="{F2A54641-BAC8-124E-4BC5-1D071B24F313}"/>
          </ac:spMkLst>
        </pc:spChg>
        <pc:spChg chg="mod">
          <ac:chgData name="Shikha Chhabra" userId="cc488872c4015737" providerId="LiveId" clId="{2310FD46-87CA-49A3-AC1F-8AA1AF10663A}" dt="2025-04-15T20:35:54.426" v="787" actId="2711"/>
          <ac:spMkLst>
            <pc:docMk/>
            <pc:sldMk cId="0" sldId="259"/>
            <ac:spMk id="61" creationId="{CEA09EE6-5CB6-ADF1-91D1-60A128FFDCDC}"/>
          </ac:spMkLst>
        </pc:spChg>
        <pc:spChg chg="mod">
          <ac:chgData name="Shikha Chhabra" userId="cc488872c4015737" providerId="LiveId" clId="{2310FD46-87CA-49A3-AC1F-8AA1AF10663A}" dt="2025-04-15T20:35:35.101" v="784" actId="113"/>
          <ac:spMkLst>
            <pc:docMk/>
            <pc:sldMk cId="0" sldId="259"/>
            <ac:spMk id="63" creationId="{7FAD5D4E-FBEA-5456-9D41-DC1B89311EE1}"/>
          </ac:spMkLst>
        </pc:spChg>
        <pc:spChg chg="mod">
          <ac:chgData name="Shikha Chhabra" userId="cc488872c4015737" providerId="LiveId" clId="{2310FD46-87CA-49A3-AC1F-8AA1AF10663A}" dt="2025-04-15T20:34:58.440" v="777" actId="1076"/>
          <ac:spMkLst>
            <pc:docMk/>
            <pc:sldMk cId="0" sldId="259"/>
            <ac:spMk id="711" creationId="{2413F745-0D96-7B78-436B-40362E747557}"/>
          </ac:spMkLst>
        </pc:spChg>
        <pc:spChg chg="mod">
          <ac:chgData name="Shikha Chhabra" userId="cc488872c4015737" providerId="LiveId" clId="{2310FD46-87CA-49A3-AC1F-8AA1AF10663A}" dt="2025-04-15T20:34:37.757" v="772" actId="113"/>
          <ac:spMkLst>
            <pc:docMk/>
            <pc:sldMk cId="0" sldId="259"/>
            <ac:spMk id="713" creationId="{16F98E6C-8320-3EAF-4F32-6E9DD3E6B629}"/>
          </ac:spMkLst>
        </pc:spChg>
        <pc:spChg chg="mod">
          <ac:chgData name="Shikha Chhabra" userId="cc488872c4015737" providerId="LiveId" clId="{2310FD46-87CA-49A3-AC1F-8AA1AF10663A}" dt="2025-04-15T20:36:36.179" v="794" actId="14100"/>
          <ac:spMkLst>
            <pc:docMk/>
            <pc:sldMk cId="0" sldId="259"/>
            <ac:spMk id="715" creationId="{EB90A553-333B-A873-7FBF-A9D56B4C1DDC}"/>
          </ac:spMkLst>
        </pc:spChg>
      </pc:sldChg>
      <pc:sldChg chg="del">
        <pc:chgData name="Shikha Chhabra" userId="cc488872c4015737" providerId="LiveId" clId="{2310FD46-87CA-49A3-AC1F-8AA1AF10663A}" dt="2025-04-15T20:07:20.827" v="4" actId="47"/>
        <pc:sldMkLst>
          <pc:docMk/>
          <pc:sldMk cId="0" sldId="264"/>
        </pc:sldMkLst>
      </pc:sldChg>
      <pc:sldChg chg="modSp mod">
        <pc:chgData name="Shikha Chhabra" userId="cc488872c4015737" providerId="LiveId" clId="{2310FD46-87CA-49A3-AC1F-8AA1AF10663A}" dt="2025-04-15T20:08:03.583" v="15" actId="14100"/>
        <pc:sldMkLst>
          <pc:docMk/>
          <pc:sldMk cId="2828209063" sldId="277"/>
        </pc:sldMkLst>
        <pc:picChg chg="mod">
          <ac:chgData name="Shikha Chhabra" userId="cc488872c4015737" providerId="LiveId" clId="{2310FD46-87CA-49A3-AC1F-8AA1AF10663A}" dt="2025-04-15T20:07:55.351" v="13" actId="14100"/>
          <ac:picMkLst>
            <pc:docMk/>
            <pc:sldMk cId="2828209063" sldId="277"/>
            <ac:picMk id="4" creationId="{213A2ABD-3601-E33F-CF27-55606CAF84A9}"/>
          </ac:picMkLst>
        </pc:picChg>
        <pc:picChg chg="mod">
          <ac:chgData name="Shikha Chhabra" userId="cc488872c4015737" providerId="LiveId" clId="{2310FD46-87CA-49A3-AC1F-8AA1AF10663A}" dt="2025-04-15T20:07:33.382" v="7" actId="1076"/>
          <ac:picMkLst>
            <pc:docMk/>
            <pc:sldMk cId="2828209063" sldId="277"/>
            <ac:picMk id="5" creationId="{2C26FEC6-54FE-3CA1-8C6F-6FA46628BCA1}"/>
          </ac:picMkLst>
        </pc:picChg>
        <pc:picChg chg="mod">
          <ac:chgData name="Shikha Chhabra" userId="cc488872c4015737" providerId="LiveId" clId="{2310FD46-87CA-49A3-AC1F-8AA1AF10663A}" dt="2025-04-15T20:08:03.583" v="15" actId="14100"/>
          <ac:picMkLst>
            <pc:docMk/>
            <pc:sldMk cId="2828209063" sldId="277"/>
            <ac:picMk id="6" creationId="{FF3560C0-67BD-9ECE-6B2A-A1ED360F0D7E}"/>
          </ac:picMkLst>
        </pc:picChg>
        <pc:picChg chg="mod">
          <ac:chgData name="Shikha Chhabra" userId="cc488872c4015737" providerId="LiveId" clId="{2310FD46-87CA-49A3-AC1F-8AA1AF10663A}" dt="2025-04-15T20:07:48.225" v="12" actId="14100"/>
          <ac:picMkLst>
            <pc:docMk/>
            <pc:sldMk cId="2828209063" sldId="277"/>
            <ac:picMk id="12" creationId="{8BCE8958-0250-B65D-359C-A1E8A9540D13}"/>
          </ac:picMkLst>
        </pc:picChg>
      </pc:sldChg>
      <pc:sldChg chg="modSp mod">
        <pc:chgData name="Shikha Chhabra" userId="cc488872c4015737" providerId="LiveId" clId="{2310FD46-87CA-49A3-AC1F-8AA1AF10663A}" dt="2025-04-15T20:08:33.839" v="21" actId="14100"/>
        <pc:sldMkLst>
          <pc:docMk/>
          <pc:sldMk cId="2068045908" sldId="279"/>
        </pc:sldMkLst>
        <pc:picChg chg="mod">
          <ac:chgData name="Shikha Chhabra" userId="cc488872c4015737" providerId="LiveId" clId="{2310FD46-87CA-49A3-AC1F-8AA1AF10663A}" dt="2025-04-15T20:08:20.319" v="18" actId="1076"/>
          <ac:picMkLst>
            <pc:docMk/>
            <pc:sldMk cId="2068045908" sldId="279"/>
            <ac:picMk id="6" creationId="{8EEDCB48-FA82-44D1-5754-C94F4D9FA7C0}"/>
          </ac:picMkLst>
        </pc:picChg>
        <pc:picChg chg="mod">
          <ac:chgData name="Shikha Chhabra" userId="cc488872c4015737" providerId="LiveId" clId="{2310FD46-87CA-49A3-AC1F-8AA1AF10663A}" dt="2025-04-15T20:08:18.143" v="17" actId="14100"/>
          <ac:picMkLst>
            <pc:docMk/>
            <pc:sldMk cId="2068045908" sldId="279"/>
            <ac:picMk id="7" creationId="{043A2498-7B07-1918-A2C8-B22F6EEC0A9F}"/>
          </ac:picMkLst>
        </pc:picChg>
        <pc:picChg chg="mod">
          <ac:chgData name="Shikha Chhabra" userId="cc488872c4015737" providerId="LiveId" clId="{2310FD46-87CA-49A3-AC1F-8AA1AF10663A}" dt="2025-04-15T20:08:33.839" v="21" actId="14100"/>
          <ac:picMkLst>
            <pc:docMk/>
            <pc:sldMk cId="2068045908" sldId="279"/>
            <ac:picMk id="9" creationId="{618EC2D3-51FA-78C0-2549-660F5E16EAFC}"/>
          </ac:picMkLst>
        </pc:picChg>
        <pc:picChg chg="mod">
          <ac:chgData name="Shikha Chhabra" userId="cc488872c4015737" providerId="LiveId" clId="{2310FD46-87CA-49A3-AC1F-8AA1AF10663A}" dt="2025-04-15T20:08:28.039" v="19" actId="14100"/>
          <ac:picMkLst>
            <pc:docMk/>
            <pc:sldMk cId="2068045908" sldId="279"/>
            <ac:picMk id="10" creationId="{D9E29BCD-83A2-57C9-A025-274599810B40}"/>
          </ac:picMkLst>
        </pc:picChg>
      </pc:sldChg>
      <pc:sldChg chg="addSp modSp mod">
        <pc:chgData name="Shikha Chhabra" userId="cc488872c4015737" providerId="LiveId" clId="{2310FD46-87CA-49A3-AC1F-8AA1AF10663A}" dt="2025-04-15T20:39:15.104" v="840" actId="1076"/>
        <pc:sldMkLst>
          <pc:docMk/>
          <pc:sldMk cId="553582854" sldId="283"/>
        </pc:sldMkLst>
        <pc:spChg chg="add mod">
          <ac:chgData name="Shikha Chhabra" userId="cc488872c4015737" providerId="LiveId" clId="{2310FD46-87CA-49A3-AC1F-8AA1AF10663A}" dt="2025-04-15T20:38:08.649" v="808" actId="1076"/>
          <ac:spMkLst>
            <pc:docMk/>
            <pc:sldMk cId="553582854" sldId="283"/>
            <ac:spMk id="2" creationId="{F80EDECB-CF48-FACB-D42E-7B1A4D20601D}"/>
          </ac:spMkLst>
        </pc:spChg>
        <pc:spChg chg="mod">
          <ac:chgData name="Shikha Chhabra" userId="cc488872c4015737" providerId="LiveId" clId="{2310FD46-87CA-49A3-AC1F-8AA1AF10663A}" dt="2025-04-15T20:37:31.719" v="802" actId="1076"/>
          <ac:spMkLst>
            <pc:docMk/>
            <pc:sldMk cId="553582854" sldId="283"/>
            <ac:spMk id="3" creationId="{F5AE9138-4414-C28A-79CE-F7603DF49570}"/>
          </ac:spMkLst>
        </pc:spChg>
        <pc:picChg chg="mod">
          <ac:chgData name="Shikha Chhabra" userId="cc488872c4015737" providerId="LiveId" clId="{2310FD46-87CA-49A3-AC1F-8AA1AF10663A}" dt="2025-04-15T20:37:24.809" v="800" actId="1076"/>
          <ac:picMkLst>
            <pc:docMk/>
            <pc:sldMk cId="553582854" sldId="283"/>
            <ac:picMk id="4" creationId="{1DD30599-9F4E-061B-F9FE-080E541ABA11}"/>
          </ac:picMkLst>
        </pc:picChg>
        <pc:picChg chg="mod">
          <ac:chgData name="Shikha Chhabra" userId="cc488872c4015737" providerId="LiveId" clId="{2310FD46-87CA-49A3-AC1F-8AA1AF10663A}" dt="2025-04-15T20:37:38.112" v="803" actId="1076"/>
          <ac:picMkLst>
            <pc:docMk/>
            <pc:sldMk cId="553582854" sldId="283"/>
            <ac:picMk id="5" creationId="{A1A6395F-2942-B9CE-759B-1C3C83827012}"/>
          </ac:picMkLst>
        </pc:picChg>
        <pc:picChg chg="add mod modCrop">
          <ac:chgData name="Shikha Chhabra" userId="cc488872c4015737" providerId="LiveId" clId="{2310FD46-87CA-49A3-AC1F-8AA1AF10663A}" dt="2025-04-15T20:39:00.280" v="827" actId="1076"/>
          <ac:picMkLst>
            <pc:docMk/>
            <pc:sldMk cId="553582854" sldId="283"/>
            <ac:picMk id="6" creationId="{D70DCA0A-43D6-E377-C582-F2A67C3673A3}"/>
          </ac:picMkLst>
        </pc:picChg>
        <pc:picChg chg="add mod">
          <ac:chgData name="Shikha Chhabra" userId="cc488872c4015737" providerId="LiveId" clId="{2310FD46-87CA-49A3-AC1F-8AA1AF10663A}" dt="2025-04-15T20:39:15.104" v="840" actId="1076"/>
          <ac:picMkLst>
            <pc:docMk/>
            <pc:sldMk cId="553582854" sldId="283"/>
            <ac:picMk id="7" creationId="{C99E9372-5118-D025-54DD-4B69B99901AD}"/>
          </ac:picMkLst>
        </pc:picChg>
      </pc:sldChg>
      <pc:sldChg chg="delSp modSp del mod">
        <pc:chgData name="Shikha Chhabra" userId="cc488872c4015737" providerId="LiveId" clId="{2310FD46-87CA-49A3-AC1F-8AA1AF10663A}" dt="2025-04-15T20:40:16.415" v="845" actId="47"/>
        <pc:sldMkLst>
          <pc:docMk/>
          <pc:sldMk cId="1178803715" sldId="284"/>
        </pc:sldMkLst>
        <pc:spChg chg="del mod">
          <ac:chgData name="Shikha Chhabra" userId="cc488872c4015737" providerId="LiveId" clId="{2310FD46-87CA-49A3-AC1F-8AA1AF10663A}" dt="2025-04-15T20:37:58.582" v="805" actId="21"/>
          <ac:spMkLst>
            <pc:docMk/>
            <pc:sldMk cId="1178803715" sldId="284"/>
            <ac:spMk id="3" creationId="{F80EDECB-CF48-FACB-D42E-7B1A4D20601D}"/>
          </ac:spMkLst>
        </pc:spChg>
        <pc:picChg chg="del">
          <ac:chgData name="Shikha Chhabra" userId="cc488872c4015737" providerId="LiveId" clId="{2310FD46-87CA-49A3-AC1F-8AA1AF10663A}" dt="2025-04-15T20:38:13.490" v="809" actId="21"/>
          <ac:picMkLst>
            <pc:docMk/>
            <pc:sldMk cId="1178803715" sldId="284"/>
            <ac:picMk id="4" creationId="{D70DCA0A-43D6-E377-C582-F2A67C3673A3}"/>
          </ac:picMkLst>
        </pc:picChg>
        <pc:picChg chg="del">
          <ac:chgData name="Shikha Chhabra" userId="cc488872c4015737" providerId="LiveId" clId="{2310FD46-87CA-49A3-AC1F-8AA1AF10663A}" dt="2025-04-15T20:38:18.919" v="811" actId="21"/>
          <ac:picMkLst>
            <pc:docMk/>
            <pc:sldMk cId="1178803715" sldId="284"/>
            <ac:picMk id="5" creationId="{C99E9372-5118-D025-54DD-4B69B99901AD}"/>
          </ac:picMkLst>
        </pc:picChg>
      </pc:sldChg>
      <pc:sldChg chg="modSp mod">
        <pc:chgData name="Shikha Chhabra" userId="cc488872c4015737" providerId="LiveId" clId="{2310FD46-87CA-49A3-AC1F-8AA1AF10663A}" dt="2025-04-15T20:40:12.230" v="844" actId="1076"/>
        <pc:sldMkLst>
          <pc:docMk/>
          <pc:sldMk cId="3116377304" sldId="285"/>
        </pc:sldMkLst>
        <pc:spChg chg="mod">
          <ac:chgData name="Shikha Chhabra" userId="cc488872c4015737" providerId="LiveId" clId="{2310FD46-87CA-49A3-AC1F-8AA1AF10663A}" dt="2025-04-15T20:40:06.429" v="841" actId="1076"/>
          <ac:spMkLst>
            <pc:docMk/>
            <pc:sldMk cId="3116377304" sldId="285"/>
            <ac:spMk id="3" creationId="{AB6A6AD7-0A6A-0A35-29D2-C0FCD2F7FFFE}"/>
          </ac:spMkLst>
        </pc:spChg>
        <pc:picChg chg="mod">
          <ac:chgData name="Shikha Chhabra" userId="cc488872c4015737" providerId="LiveId" clId="{2310FD46-87CA-49A3-AC1F-8AA1AF10663A}" dt="2025-04-15T20:40:10.294" v="843" actId="1076"/>
          <ac:picMkLst>
            <pc:docMk/>
            <pc:sldMk cId="3116377304" sldId="285"/>
            <ac:picMk id="4" creationId="{ED3B80B3-61BC-035D-3AED-0E2465AA563E}"/>
          </ac:picMkLst>
        </pc:picChg>
        <pc:picChg chg="mod">
          <ac:chgData name="Shikha Chhabra" userId="cc488872c4015737" providerId="LiveId" clId="{2310FD46-87CA-49A3-AC1F-8AA1AF10663A}" dt="2025-04-15T20:40:12.230" v="844" actId="1076"/>
          <ac:picMkLst>
            <pc:docMk/>
            <pc:sldMk cId="3116377304" sldId="285"/>
            <ac:picMk id="5" creationId="{2238D734-F5C6-F774-960C-62F9CD93BE6A}"/>
          </ac:picMkLst>
        </pc:picChg>
      </pc:sldChg>
      <pc:sldChg chg="addSp delSp modSp mod">
        <pc:chgData name="Shikha Chhabra" userId="cc488872c4015737" providerId="LiveId" clId="{2310FD46-87CA-49A3-AC1F-8AA1AF10663A}" dt="2025-04-15T20:21:45.591" v="719" actId="1076"/>
        <pc:sldMkLst>
          <pc:docMk/>
          <pc:sldMk cId="2523914173" sldId="288"/>
        </pc:sldMkLst>
        <pc:spChg chg="mod">
          <ac:chgData name="Shikha Chhabra" userId="cc488872c4015737" providerId="LiveId" clId="{2310FD46-87CA-49A3-AC1F-8AA1AF10663A}" dt="2025-04-15T20:09:43.473" v="29" actId="404"/>
          <ac:spMkLst>
            <pc:docMk/>
            <pc:sldMk cId="2523914173" sldId="288"/>
            <ac:spMk id="2" creationId="{361E23AA-E24C-FCDB-D981-118D2FAA0B3F}"/>
          </ac:spMkLst>
        </pc:spChg>
        <pc:spChg chg="del mod">
          <ac:chgData name="Shikha Chhabra" userId="cc488872c4015737" providerId="LiveId" clId="{2310FD46-87CA-49A3-AC1F-8AA1AF10663A}" dt="2025-04-15T20:03:46.819" v="2" actId="478"/>
          <ac:spMkLst>
            <pc:docMk/>
            <pc:sldMk cId="2523914173" sldId="288"/>
            <ac:spMk id="3" creationId="{311C196A-A2B5-9645-2F4B-5F3DB4D96D42}"/>
          </ac:spMkLst>
        </pc:spChg>
        <pc:spChg chg="mod">
          <ac:chgData name="Shikha Chhabra" userId="cc488872c4015737" providerId="LiveId" clId="{2310FD46-87CA-49A3-AC1F-8AA1AF10663A}" dt="2025-04-15T20:09:49.977" v="31" actId="114"/>
          <ac:spMkLst>
            <pc:docMk/>
            <pc:sldMk cId="2523914173" sldId="288"/>
            <ac:spMk id="4" creationId="{6E814A47-09FE-C8D3-7FF4-D37B84DDAEDC}"/>
          </ac:spMkLst>
        </pc:spChg>
        <pc:spChg chg="add del mod">
          <ac:chgData name="Shikha Chhabra" userId="cc488872c4015737" providerId="LiveId" clId="{2310FD46-87CA-49A3-AC1F-8AA1AF10663A}" dt="2025-04-15T20:10:12.238" v="36"/>
          <ac:spMkLst>
            <pc:docMk/>
            <pc:sldMk cId="2523914173" sldId="288"/>
            <ac:spMk id="5" creationId="{AC74FABE-E319-576A-A7B8-B02627BC4B2F}"/>
          </ac:spMkLst>
        </pc:spChg>
        <pc:spChg chg="add del">
          <ac:chgData name="Shikha Chhabra" userId="cc488872c4015737" providerId="LiveId" clId="{2310FD46-87CA-49A3-AC1F-8AA1AF10663A}" dt="2025-04-15T20:10:16.297" v="37" actId="478"/>
          <ac:spMkLst>
            <pc:docMk/>
            <pc:sldMk cId="2523914173" sldId="288"/>
            <ac:spMk id="6" creationId="{E23B6578-D7E0-888B-4A03-D5DD000AE1E4}"/>
          </ac:spMkLst>
        </pc:spChg>
        <pc:spChg chg="add mod">
          <ac:chgData name="Shikha Chhabra" userId="cc488872c4015737" providerId="LiveId" clId="{2310FD46-87CA-49A3-AC1F-8AA1AF10663A}" dt="2025-04-15T20:10:08.313" v="33" actId="20577"/>
          <ac:spMkLst>
            <pc:docMk/>
            <pc:sldMk cId="2523914173" sldId="288"/>
            <ac:spMk id="7" creationId="{04348D80-DC0C-4E8F-7B86-45A19C498136}"/>
          </ac:spMkLst>
        </pc:spChg>
        <pc:spChg chg="add">
          <ac:chgData name="Shikha Chhabra" userId="cc488872c4015737" providerId="LiveId" clId="{2310FD46-87CA-49A3-AC1F-8AA1AF10663A}" dt="2025-04-15T20:10:18.239" v="38"/>
          <ac:spMkLst>
            <pc:docMk/>
            <pc:sldMk cId="2523914173" sldId="288"/>
            <ac:spMk id="8" creationId="{16437566-FAC7-A6EA-D4BC-D82CCF42626B}"/>
          </ac:spMkLst>
        </pc:spChg>
        <pc:spChg chg="add">
          <ac:chgData name="Shikha Chhabra" userId="cc488872c4015737" providerId="LiveId" clId="{2310FD46-87CA-49A3-AC1F-8AA1AF10663A}" dt="2025-04-15T20:10:18.239" v="38"/>
          <ac:spMkLst>
            <pc:docMk/>
            <pc:sldMk cId="2523914173" sldId="288"/>
            <ac:spMk id="9" creationId="{0C0FB74B-0888-DBBE-652C-4BE86FDA0B28}"/>
          </ac:spMkLst>
        </pc:spChg>
        <pc:spChg chg="add">
          <ac:chgData name="Shikha Chhabra" userId="cc488872c4015737" providerId="LiveId" clId="{2310FD46-87CA-49A3-AC1F-8AA1AF10663A}" dt="2025-04-15T20:10:18.239" v="38"/>
          <ac:spMkLst>
            <pc:docMk/>
            <pc:sldMk cId="2523914173" sldId="288"/>
            <ac:spMk id="10" creationId="{3D97A00D-DBF2-1A44-D802-7D1BA365B80A}"/>
          </ac:spMkLst>
        </pc:spChg>
        <pc:spChg chg="add mod">
          <ac:chgData name="Shikha Chhabra" userId="cc488872c4015737" providerId="LiveId" clId="{2310FD46-87CA-49A3-AC1F-8AA1AF10663A}" dt="2025-04-15T20:21:45.591" v="719" actId="1076"/>
          <ac:spMkLst>
            <pc:docMk/>
            <pc:sldMk cId="2523914173" sldId="288"/>
            <ac:spMk id="11" creationId="{BC600EF4-AC4C-84D3-EA91-308352CF788D}"/>
          </ac:spMkLst>
        </pc:spChg>
        <pc:spChg chg="add">
          <ac:chgData name="Shikha Chhabra" userId="cc488872c4015737" providerId="LiveId" clId="{2310FD46-87CA-49A3-AC1F-8AA1AF10663A}" dt="2025-04-15T20:15:57.798" v="78"/>
          <ac:spMkLst>
            <pc:docMk/>
            <pc:sldMk cId="2523914173" sldId="288"/>
            <ac:spMk id="12" creationId="{89120FB6-D105-8119-A48A-DF4F40836805}"/>
          </ac:spMkLst>
        </pc:spChg>
        <pc:spChg chg="add del mod">
          <ac:chgData name="Shikha Chhabra" userId="cc488872c4015737" providerId="LiveId" clId="{2310FD46-87CA-49A3-AC1F-8AA1AF10663A}" dt="2025-04-15T20:16:07.017" v="80" actId="478"/>
          <ac:spMkLst>
            <pc:docMk/>
            <pc:sldMk cId="2523914173" sldId="288"/>
            <ac:spMk id="13" creationId="{C78EF170-2EA0-1A49-0720-3C2408D71ACF}"/>
          </ac:spMkLst>
        </pc:spChg>
        <pc:spChg chg="add del mod">
          <ac:chgData name="Shikha Chhabra" userId="cc488872c4015737" providerId="LiveId" clId="{2310FD46-87CA-49A3-AC1F-8AA1AF10663A}" dt="2025-04-15T20:16:19.379" v="82" actId="478"/>
          <ac:spMkLst>
            <pc:docMk/>
            <pc:sldMk cId="2523914173" sldId="288"/>
            <ac:spMk id="14" creationId="{1AEDEFBC-0063-AE6D-014A-B940D859308D}"/>
          </ac:spMkLst>
        </pc:spChg>
        <pc:picChg chg="add mod">
          <ac:chgData name="Shikha Chhabra" userId="cc488872c4015737" providerId="LiveId" clId="{2310FD46-87CA-49A3-AC1F-8AA1AF10663A}" dt="2025-04-15T20:18:56.088" v="92" actId="1440"/>
          <ac:picMkLst>
            <pc:docMk/>
            <pc:sldMk cId="2523914173" sldId="288"/>
            <ac:picMk id="1038" creationId="{C8546453-BC6F-DAE1-6B39-71138C1C269C}"/>
          </ac:picMkLst>
        </pc:picChg>
      </pc:sldChg>
    </pc:docChg>
  </pc:docChgLst>
  <pc:docChgLst>
    <pc:chgData name="Shikha Chhabra" userId="cc488872c4015737" providerId="LiveId" clId="{1DC4A13F-4BA6-4F32-AB07-2FBF925ACA99}"/>
    <pc:docChg chg="undo custSel addSld delSld modSld sldOrd delMainMaster modMainMaster">
      <pc:chgData name="Shikha Chhabra" userId="cc488872c4015737" providerId="LiveId" clId="{1DC4A13F-4BA6-4F32-AB07-2FBF925ACA99}" dt="2025-03-26T20:03:29.437" v="3327" actId="1076"/>
      <pc:docMkLst>
        <pc:docMk/>
      </pc:docMkLst>
      <pc:sldChg chg="addSp modSp mod modTransition">
        <pc:chgData name="Shikha Chhabra" userId="cc488872c4015737" providerId="LiveId" clId="{1DC4A13F-4BA6-4F32-AB07-2FBF925ACA99}" dt="2025-03-26T19:57:54.413" v="3280" actId="20577"/>
        <pc:sldMkLst>
          <pc:docMk/>
          <pc:sldMk cId="0" sldId="256"/>
        </pc:sldMkLst>
        <pc:spChg chg="mod">
          <ac:chgData name="Shikha Chhabra" userId="cc488872c4015737" providerId="LiveId" clId="{1DC4A13F-4BA6-4F32-AB07-2FBF925ACA99}" dt="2025-03-25T10:15:30.321" v="1121" actId="1076"/>
          <ac:spMkLst>
            <pc:docMk/>
            <pc:sldMk cId="0" sldId="256"/>
            <ac:spMk id="735" creationId="{00000000-0000-0000-0000-000000000000}"/>
          </ac:spMkLst>
        </pc:spChg>
        <pc:spChg chg="mod">
          <ac:chgData name="Shikha Chhabra" userId="cc488872c4015737" providerId="LiveId" clId="{1DC4A13F-4BA6-4F32-AB07-2FBF925ACA99}" dt="2025-03-26T19:57:54.413" v="3280" actId="20577"/>
          <ac:spMkLst>
            <pc:docMk/>
            <pc:sldMk cId="0" sldId="256"/>
            <ac:spMk id="736" creationId="{00000000-0000-0000-0000-000000000000}"/>
          </ac:spMkLst>
        </pc:spChg>
        <pc:cxnChg chg="mod">
          <ac:chgData name="Shikha Chhabra" userId="cc488872c4015737" providerId="LiveId" clId="{1DC4A13F-4BA6-4F32-AB07-2FBF925ACA99}" dt="2025-03-25T10:15:33.401" v="1122" actId="1076"/>
          <ac:cxnSpMkLst>
            <pc:docMk/>
            <pc:sldMk cId="0" sldId="256"/>
            <ac:cxnSpMk id="737" creationId="{00000000-0000-0000-0000-000000000000}"/>
          </ac:cxnSpMkLst>
        </pc:cxnChg>
      </pc:sldChg>
      <pc:sldChg chg="delSp modSp mod modTransition">
        <pc:chgData name="Shikha Chhabra" userId="cc488872c4015737" providerId="LiveId" clId="{1DC4A13F-4BA6-4F32-AB07-2FBF925ACA99}" dt="2025-03-26T08:48:05.887" v="2254" actId="478"/>
        <pc:sldMkLst>
          <pc:docMk/>
          <pc:sldMk cId="0" sldId="257"/>
        </pc:sldMkLst>
        <pc:spChg chg="mod">
          <ac:chgData name="Shikha Chhabra" userId="cc488872c4015737" providerId="LiveId" clId="{1DC4A13F-4BA6-4F32-AB07-2FBF925ACA99}" dt="2025-03-25T10:16:55.396" v="1139" actId="14100"/>
          <ac:spMkLst>
            <pc:docMk/>
            <pc:sldMk cId="0" sldId="257"/>
            <ac:spMk id="4" creationId="{E4BD9187-C844-E317-A9C6-68B13131F49A}"/>
          </ac:spMkLst>
        </pc:spChg>
        <pc:spChg chg="mod">
          <ac:chgData name="Shikha Chhabra" userId="cc488872c4015737" providerId="LiveId" clId="{1DC4A13F-4BA6-4F32-AB07-2FBF925ACA99}" dt="2025-03-25T10:17:08.441" v="1142" actId="1076"/>
          <ac:spMkLst>
            <pc:docMk/>
            <pc:sldMk cId="0" sldId="257"/>
            <ac:spMk id="9" creationId="{E0F67F9D-C266-C607-F939-B45AC1D2AFC4}"/>
          </ac:spMkLst>
        </pc:spChg>
        <pc:spChg chg="mod">
          <ac:chgData name="Shikha Chhabra" userId="cc488872c4015737" providerId="LiveId" clId="{1DC4A13F-4BA6-4F32-AB07-2FBF925ACA99}" dt="2025-03-25T10:17:11.688" v="1143" actId="123"/>
          <ac:spMkLst>
            <pc:docMk/>
            <pc:sldMk cId="0" sldId="257"/>
            <ac:spMk id="11" creationId="{A8254531-8A86-282F-8A2B-82CE7D04A519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k cId="0" sldId="257"/>
            <ac:spMk id="738" creationId="{00000000-0000-0000-0000-000000000000}"/>
          </ac:spMkLst>
        </pc:spChg>
        <pc:picChg chg="mod">
          <ac:chgData name="Shikha Chhabra" userId="cc488872c4015737" providerId="LiveId" clId="{1DC4A13F-4BA6-4F32-AB07-2FBF925ACA99}" dt="2025-03-25T10:16:44.401" v="1136" actId="1076"/>
          <ac:picMkLst>
            <pc:docMk/>
            <pc:sldMk cId="0" sldId="257"/>
            <ac:picMk id="3" creationId="{E25AF20C-2792-C6DF-64E0-2C3ECDE604F6}"/>
          </ac:picMkLst>
        </pc:picChg>
      </pc:sldChg>
      <pc:sldChg chg="addSp delSp modSp mod ord modTransition">
        <pc:chgData name="Shikha Chhabra" userId="cc488872c4015737" providerId="LiveId" clId="{1DC4A13F-4BA6-4F32-AB07-2FBF925ACA99}" dt="2025-03-26T12:41:14.353" v="2977" actId="255"/>
        <pc:sldMkLst>
          <pc:docMk/>
          <pc:sldMk cId="0" sldId="258"/>
        </pc:sldMkLst>
        <pc:spChg chg="mod">
          <ac:chgData name="Shikha Chhabra" userId="cc488872c4015737" providerId="LiveId" clId="{1DC4A13F-4BA6-4F32-AB07-2FBF925ACA99}" dt="2025-03-26T12:41:14.353" v="2977" actId="255"/>
          <ac:spMkLst>
            <pc:docMk/>
            <pc:sldMk cId="0" sldId="258"/>
            <ac:spMk id="2" creationId="{AED3C88C-6198-7B68-F028-6B8D2168914D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k cId="0" sldId="258"/>
            <ac:spMk id="3" creationId="{2E9A942F-3BF3-9322-2D52-0E243DCEE0B6}"/>
          </ac:spMkLst>
        </pc:spChg>
        <pc:spChg chg="mod">
          <ac:chgData name="Shikha Chhabra" userId="cc488872c4015737" providerId="LiveId" clId="{1DC4A13F-4BA6-4F32-AB07-2FBF925ACA99}" dt="2025-03-26T09:47:09.547" v="2857" actId="1076"/>
          <ac:spMkLst>
            <pc:docMk/>
            <pc:sldMk cId="0" sldId="258"/>
            <ac:spMk id="4" creationId="{782FA2AA-2336-D02F-B86E-33DAB56ACEF4}"/>
          </ac:spMkLst>
        </pc:spChg>
        <pc:spChg chg="mod">
          <ac:chgData name="Shikha Chhabra" userId="cc488872c4015737" providerId="LiveId" clId="{1DC4A13F-4BA6-4F32-AB07-2FBF925ACA99}" dt="2025-03-26T09:47:05.611" v="2856" actId="1076"/>
          <ac:spMkLst>
            <pc:docMk/>
            <pc:sldMk cId="0" sldId="258"/>
            <ac:spMk id="5" creationId="{81B13B94-54ED-D196-8C84-DFE4AD2790FB}"/>
          </ac:spMkLst>
        </pc:spChg>
        <pc:spChg chg="mod">
          <ac:chgData name="Shikha Chhabra" userId="cc488872c4015737" providerId="LiveId" clId="{1DC4A13F-4BA6-4F32-AB07-2FBF925ACA99}" dt="2025-03-26T09:46:55.533" v="2854" actId="1076"/>
          <ac:spMkLst>
            <pc:docMk/>
            <pc:sldMk cId="0" sldId="258"/>
            <ac:spMk id="7" creationId="{A479B03C-61A0-D127-6453-DE4743C2184A}"/>
          </ac:spMkLst>
        </pc:spChg>
        <pc:picChg chg="mod">
          <ac:chgData name="Shikha Chhabra" userId="cc488872c4015737" providerId="LiveId" clId="{1DC4A13F-4BA6-4F32-AB07-2FBF925ACA99}" dt="2025-03-26T09:47:12.175" v="2858" actId="1076"/>
          <ac:picMkLst>
            <pc:docMk/>
            <pc:sldMk cId="0" sldId="258"/>
            <ac:picMk id="2051" creationId="{3D0EB7F1-84FD-9CB9-C32C-2A6F471DC1A4}"/>
          </ac:picMkLst>
        </pc:picChg>
      </pc:sldChg>
      <pc:sldChg chg="addSp delSp modSp mod modTransition">
        <pc:chgData name="Shikha Chhabra" userId="cc488872c4015737" providerId="LiveId" clId="{1DC4A13F-4BA6-4F32-AB07-2FBF925ACA99}" dt="2025-03-26T16:53:27.930" v="3254" actId="14100"/>
        <pc:sldMkLst>
          <pc:docMk/>
          <pc:sldMk cId="0" sldId="259"/>
        </pc:sldMkLst>
        <pc:spChg chg="mod">
          <ac:chgData name="Shikha Chhabra" userId="cc488872c4015737" providerId="LiveId" clId="{1DC4A13F-4BA6-4F32-AB07-2FBF925ACA99}" dt="2025-03-25T08:47:46.955" v="561" actId="1076"/>
          <ac:spMkLst>
            <pc:docMk/>
            <pc:sldMk cId="0" sldId="259"/>
            <ac:spMk id="2" creationId="{A030DD79-EE36-9A98-B2CC-2E559FEC7454}"/>
          </ac:spMkLst>
        </pc:spChg>
        <pc:spChg chg="mod">
          <ac:chgData name="Shikha Chhabra" userId="cc488872c4015737" providerId="LiveId" clId="{1DC4A13F-4BA6-4F32-AB07-2FBF925ACA99}" dt="2025-03-25T10:25:14.657" v="1222" actId="14100"/>
          <ac:spMkLst>
            <pc:docMk/>
            <pc:sldMk cId="0" sldId="259"/>
            <ac:spMk id="33" creationId="{A1CAF60D-B986-5D27-E8E9-7DA1450FEA8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k cId="0" sldId="259"/>
            <ac:spMk id="35" creationId="{8B4F7DD4-B240-2037-9C16-DD8683421641}"/>
          </ac:spMkLst>
        </pc:spChg>
        <pc:spChg chg="mod">
          <ac:chgData name="Shikha Chhabra" userId="cc488872c4015737" providerId="LiveId" clId="{1DC4A13F-4BA6-4F32-AB07-2FBF925ACA99}" dt="2025-03-26T16:53:27.930" v="3254" actId="14100"/>
          <ac:spMkLst>
            <pc:docMk/>
            <pc:sldMk cId="0" sldId="259"/>
            <ac:spMk id="37" creationId="{E47C1618-5E63-9EFA-9569-422425817DB9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k cId="0" sldId="259"/>
            <ac:spMk id="40" creationId="{672980E6-1188-4068-D1AB-3B1F15BFB87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k cId="0" sldId="259"/>
            <ac:spMk id="44" creationId="{42B4C545-8BD9-DDD8-DE78-42E31C8D13F5}"/>
          </ac:spMkLst>
        </pc:spChg>
        <pc:spChg chg="mod">
          <ac:chgData name="Shikha Chhabra" userId="cc488872c4015737" providerId="LiveId" clId="{1DC4A13F-4BA6-4F32-AB07-2FBF925ACA99}" dt="2025-03-26T09:00:59.620" v="2632" actId="14100"/>
          <ac:spMkLst>
            <pc:docMk/>
            <pc:sldMk cId="0" sldId="259"/>
            <ac:spMk id="46" creationId="{08CF3BF6-0F0F-342E-498E-E3B52C59687F}"/>
          </ac:spMkLst>
        </pc:spChg>
        <pc:spChg chg="mod">
          <ac:chgData name="Shikha Chhabra" userId="cc488872c4015737" providerId="LiveId" clId="{1DC4A13F-4BA6-4F32-AB07-2FBF925ACA99}" dt="2025-03-25T10:26:38.601" v="1237" actId="14100"/>
          <ac:spMkLst>
            <pc:docMk/>
            <pc:sldMk cId="0" sldId="259"/>
            <ac:spMk id="51" creationId="{5B3917E6-3587-73ED-DB16-78F8ECCBC59E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k cId="0" sldId="259"/>
            <ac:spMk id="53" creationId="{7D69176A-CF6B-BE21-F352-53187675EF8A}"/>
          </ac:spMkLst>
        </pc:spChg>
        <pc:spChg chg="mod">
          <ac:chgData name="Shikha Chhabra" userId="cc488872c4015737" providerId="LiveId" clId="{1DC4A13F-4BA6-4F32-AB07-2FBF925ACA99}" dt="2025-03-25T10:27:22.049" v="1245" actId="14100"/>
          <ac:spMkLst>
            <pc:docMk/>
            <pc:sldMk cId="0" sldId="259"/>
            <ac:spMk id="55" creationId="{CDEC07B5-09AE-6BC6-2725-0C33DDDE9FC8}"/>
          </ac:spMkLst>
        </pc:spChg>
        <pc:spChg chg="mod">
          <ac:chgData name="Shikha Chhabra" userId="cc488872c4015737" providerId="LiveId" clId="{1DC4A13F-4BA6-4F32-AB07-2FBF925ACA99}" dt="2025-03-26T09:04:55.853" v="2750" actId="255"/>
          <ac:spMkLst>
            <pc:docMk/>
            <pc:sldMk cId="0" sldId="259"/>
            <ac:spMk id="56" creationId="{F2A54641-BAC8-124E-4BC5-1D071B24F313}"/>
          </ac:spMkLst>
        </pc:spChg>
        <pc:spChg chg="mod">
          <ac:chgData name="Shikha Chhabra" userId="cc488872c4015737" providerId="LiveId" clId="{1DC4A13F-4BA6-4F32-AB07-2FBF925ACA99}" dt="2025-03-26T09:04:35.671" v="2748" actId="255"/>
          <ac:spMkLst>
            <pc:docMk/>
            <pc:sldMk cId="0" sldId="259"/>
            <ac:spMk id="61" creationId="{CEA09EE6-5CB6-ADF1-91D1-60A128FFDCDC}"/>
          </ac:spMkLst>
        </pc:spChg>
        <pc:spChg chg="mod">
          <ac:chgData name="Shikha Chhabra" userId="cc488872c4015737" providerId="LiveId" clId="{1DC4A13F-4BA6-4F32-AB07-2FBF925ACA99}" dt="2025-03-26T09:04:42.353" v="2749" actId="255"/>
          <ac:spMkLst>
            <pc:docMk/>
            <pc:sldMk cId="0" sldId="259"/>
            <ac:spMk id="63" creationId="{7FAD5D4E-FBEA-5456-9D41-DC1B89311EE1}"/>
          </ac:spMkLst>
        </pc:spChg>
        <pc:spChg chg="mod">
          <ac:chgData name="Shikha Chhabra" userId="cc488872c4015737" providerId="LiveId" clId="{1DC4A13F-4BA6-4F32-AB07-2FBF925ACA99}" dt="2025-03-25T10:25:01.874" v="1220" actId="1076"/>
          <ac:spMkLst>
            <pc:docMk/>
            <pc:sldMk cId="0" sldId="259"/>
            <ac:spMk id="709" creationId="{CE6757DB-50ED-72F4-F656-AEAE7BD42F65}"/>
          </ac:spMkLst>
        </pc:spChg>
        <pc:spChg chg="mod">
          <ac:chgData name="Shikha Chhabra" userId="cc488872c4015737" providerId="LiveId" clId="{1DC4A13F-4BA6-4F32-AB07-2FBF925ACA99}" dt="2025-03-26T09:04:05.595" v="2742" actId="255"/>
          <ac:spMkLst>
            <pc:docMk/>
            <pc:sldMk cId="0" sldId="259"/>
            <ac:spMk id="711" creationId="{2413F745-0D96-7B78-436B-40362E747557}"/>
          </ac:spMkLst>
        </pc:spChg>
        <pc:spChg chg="mod">
          <ac:chgData name="Shikha Chhabra" userId="cc488872c4015737" providerId="LiveId" clId="{1DC4A13F-4BA6-4F32-AB07-2FBF925ACA99}" dt="2025-03-26T09:04:22.717" v="2746" actId="255"/>
          <ac:spMkLst>
            <pc:docMk/>
            <pc:sldMk cId="0" sldId="259"/>
            <ac:spMk id="713" creationId="{16F98E6C-8320-3EAF-4F32-6E9DD3E6B629}"/>
          </ac:spMkLst>
        </pc:spChg>
        <pc:spChg chg="mod">
          <ac:chgData name="Shikha Chhabra" userId="cc488872c4015737" providerId="LiveId" clId="{1DC4A13F-4BA6-4F32-AB07-2FBF925ACA99}" dt="2025-03-26T09:04:29.842" v="2747" actId="255"/>
          <ac:spMkLst>
            <pc:docMk/>
            <pc:sldMk cId="0" sldId="259"/>
            <ac:spMk id="715" creationId="{EB90A553-333B-A873-7FBF-A9D56B4C1DDC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k cId="0" sldId="259"/>
            <ac:spMk id="718" creationId="{24E22059-4456-4650-C840-06368FFFBE6C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k cId="0" sldId="259"/>
            <ac:spMk id="720" creationId="{C4A703A6-4F1A-9627-434E-3FC0366C6B8E}"/>
          </ac:spMkLst>
        </pc:spChg>
        <pc:grpChg chg="mod">
          <ac:chgData name="Shikha Chhabra" userId="cc488872c4015737" providerId="LiveId" clId="{1DC4A13F-4BA6-4F32-AB07-2FBF925ACA99}" dt="2025-03-25T10:27:04.416" v="1241" actId="1076"/>
          <ac:grpSpMkLst>
            <pc:docMk/>
            <pc:sldMk cId="0" sldId="259"/>
            <ac:grpSpMk id="57" creationId="{73743346-2A21-F727-C6E9-65A01A779579}"/>
          </ac:grpSpMkLst>
        </pc:grpChg>
      </pc:sldChg>
      <pc:sldChg chg="addSp delSp modSp mod modTransition">
        <pc:chgData name="Shikha Chhabra" userId="cc488872c4015737" providerId="LiveId" clId="{1DC4A13F-4BA6-4F32-AB07-2FBF925ACA99}" dt="2025-03-26T09:05:24.575" v="2756" actId="20577"/>
        <pc:sldMkLst>
          <pc:docMk/>
          <pc:sldMk cId="0" sldId="260"/>
        </pc:sldMkLst>
        <pc:spChg chg="add mod">
          <ac:chgData name="Shikha Chhabra" userId="cc488872c4015737" providerId="LiveId" clId="{1DC4A13F-4BA6-4F32-AB07-2FBF925ACA99}" dt="2025-03-25T10:29:06.228" v="1258" actId="403"/>
          <ac:spMkLst>
            <pc:docMk/>
            <pc:sldMk cId="0" sldId="260"/>
            <ac:spMk id="2" creationId="{6E3C1213-444F-5293-6A1A-CDBB7CEF35B3}"/>
          </ac:spMkLst>
        </pc:spChg>
        <pc:spChg chg="add mod">
          <ac:chgData name="Shikha Chhabra" userId="cc488872c4015737" providerId="LiveId" clId="{1DC4A13F-4BA6-4F32-AB07-2FBF925ACA99}" dt="2025-03-25T09:10:59.826" v="590"/>
          <ac:spMkLst>
            <pc:docMk/>
            <pc:sldMk cId="0" sldId="260"/>
            <ac:spMk id="3" creationId="{0F8B2F94-6D62-54E5-F49E-09EA9A9D3BF7}"/>
          </ac:spMkLst>
        </pc:spChg>
        <pc:spChg chg="add mod">
          <ac:chgData name="Shikha Chhabra" userId="cc488872c4015737" providerId="LiveId" clId="{1DC4A13F-4BA6-4F32-AB07-2FBF925ACA99}" dt="2025-03-26T09:05:24.575" v="2756" actId="20577"/>
          <ac:spMkLst>
            <pc:docMk/>
            <pc:sldMk cId="0" sldId="260"/>
            <ac:spMk id="4" creationId="{7618DC41-5430-034C-B364-AD2B3B8D608D}"/>
          </ac:spMkLst>
        </pc:spChg>
        <pc:spChg chg="mod">
          <ac:chgData name="Shikha Chhabra" userId="cc488872c4015737" providerId="LiveId" clId="{1DC4A13F-4BA6-4F32-AB07-2FBF925ACA99}" dt="2025-03-25T08:48:06.084" v="563" actId="255"/>
          <ac:spMkLst>
            <pc:docMk/>
            <pc:sldMk cId="0" sldId="260"/>
            <ac:spMk id="746" creationId="{00000000-0000-0000-0000-000000000000}"/>
          </ac:spMkLst>
        </pc:spChg>
      </pc:sldChg>
      <pc:sldChg chg="modSp del">
        <pc:chgData name="Shikha Chhabra" userId="cc488872c4015737" providerId="LiveId" clId="{1DC4A13F-4BA6-4F32-AB07-2FBF925ACA99}" dt="2025-03-25T06:48:11.123" v="286" actId="47"/>
        <pc:sldMkLst>
          <pc:docMk/>
          <pc:sldMk cId="0" sldId="261"/>
        </pc:sldMkLst>
      </pc:sldChg>
      <pc:sldChg chg="addSp delSp modSp add del mod modTransition">
        <pc:chgData name="Shikha Chhabra" userId="cc488872c4015737" providerId="LiveId" clId="{1DC4A13F-4BA6-4F32-AB07-2FBF925ACA99}" dt="2025-03-26T09:37:39.522" v="2851" actId="47"/>
        <pc:sldMkLst>
          <pc:docMk/>
          <pc:sldMk cId="0" sldId="262"/>
        </pc:sldMkLst>
      </pc:sldChg>
      <pc:sldChg chg="addSp delSp modSp mod modTransition">
        <pc:chgData name="Shikha Chhabra" userId="cc488872c4015737" providerId="LiveId" clId="{1DC4A13F-4BA6-4F32-AB07-2FBF925ACA99}" dt="2025-03-26T10:14:00.019" v="2860" actId="1076"/>
        <pc:sldMkLst>
          <pc:docMk/>
          <pc:sldMk cId="0" sldId="263"/>
        </pc:sldMkLst>
        <pc:spChg chg="add mod">
          <ac:chgData name="Shikha Chhabra" userId="cc488872c4015737" providerId="LiveId" clId="{1DC4A13F-4BA6-4F32-AB07-2FBF925ACA99}" dt="2025-03-25T16:54:00.411" v="1728" actId="1076"/>
          <ac:spMkLst>
            <pc:docMk/>
            <pc:sldMk cId="0" sldId="263"/>
            <ac:spMk id="4" creationId="{ED1F5A58-E86D-822E-3BA2-FC862C0C076E}"/>
          </ac:spMkLst>
        </pc:spChg>
        <pc:spChg chg="add mod">
          <ac:chgData name="Shikha Chhabra" userId="cc488872c4015737" providerId="LiveId" clId="{1DC4A13F-4BA6-4F32-AB07-2FBF925ACA99}" dt="2025-03-25T16:54:12.051" v="1731" actId="1076"/>
          <ac:spMkLst>
            <pc:docMk/>
            <pc:sldMk cId="0" sldId="263"/>
            <ac:spMk id="5" creationId="{BF7D5201-A371-ECDC-E826-9A4C95C2AC1D}"/>
          </ac:spMkLst>
        </pc:spChg>
      </pc:sldChg>
      <pc:sldChg chg="addSp delSp modSp mod ord modTransition setBg">
        <pc:chgData name="Shikha Chhabra" userId="cc488872c4015737" providerId="LiveId" clId="{1DC4A13F-4BA6-4F32-AB07-2FBF925ACA99}" dt="2025-03-26T08:48:47.950" v="2261" actId="478"/>
        <pc:sldMkLst>
          <pc:docMk/>
          <pc:sldMk cId="0" sldId="264"/>
        </pc:sldMkLst>
      </pc:sldChg>
      <pc:sldChg chg="delSp modSp del mod">
        <pc:chgData name="Shikha Chhabra" userId="cc488872c4015737" providerId="LiveId" clId="{1DC4A13F-4BA6-4F32-AB07-2FBF925ACA99}" dt="2025-03-25T10:14:37.137" v="1110" actId="47"/>
        <pc:sldMkLst>
          <pc:docMk/>
          <pc:sldMk cId="0" sldId="265"/>
        </pc:sldMkLst>
      </pc:sldChg>
      <pc:sldChg chg="addSp delSp modSp mod modTransition">
        <pc:chgData name="Shikha Chhabra" userId="cc488872c4015737" providerId="LiveId" clId="{1DC4A13F-4BA6-4F32-AB07-2FBF925ACA99}" dt="2025-03-25T19:25:03.317" v="2009"/>
        <pc:sldMkLst>
          <pc:docMk/>
          <pc:sldMk cId="0" sldId="266"/>
        </pc:sldMkLst>
        <pc:picChg chg="add mod">
          <ac:chgData name="Shikha Chhabra" userId="cc488872c4015737" providerId="LiveId" clId="{1DC4A13F-4BA6-4F32-AB07-2FBF925ACA99}" dt="2025-03-25T10:13:57.441" v="1109" actId="14100"/>
          <ac:picMkLst>
            <pc:docMk/>
            <pc:sldMk cId="0" sldId="266"/>
            <ac:picMk id="2052" creationId="{ACC523C5-FE77-DDE4-D7FA-E1E604503E95}"/>
          </ac:picMkLst>
        </pc:picChg>
      </pc:sldChg>
      <pc:sldChg chg="modSp del">
        <pc:chgData name="Shikha Chhabra" userId="cc488872c4015737" providerId="LiveId" clId="{1DC4A13F-4BA6-4F32-AB07-2FBF925ACA99}" dt="2025-03-25T10:10:41.528" v="1089" actId="47"/>
        <pc:sldMkLst>
          <pc:docMk/>
          <pc:sldMk cId="0" sldId="267"/>
        </pc:sldMkLst>
      </pc:sldChg>
      <pc:sldChg chg="addSp delSp modSp new mod modTransition">
        <pc:chgData name="Shikha Chhabra" userId="cc488872c4015737" providerId="LiveId" clId="{1DC4A13F-4BA6-4F32-AB07-2FBF925ACA99}" dt="2025-03-26T06:24:50.107" v="2122" actId="14100"/>
        <pc:sldMkLst>
          <pc:docMk/>
          <pc:sldMk cId="309605318" sldId="268"/>
        </pc:sldMkLst>
      </pc:sldChg>
      <pc:sldChg chg="delSp modSp add mod modTransition">
        <pc:chgData name="Shikha Chhabra" userId="cc488872c4015737" providerId="LiveId" clId="{1DC4A13F-4BA6-4F32-AB07-2FBF925ACA99}" dt="2025-03-26T17:07:30.288" v="3263" actId="20577"/>
        <pc:sldMkLst>
          <pc:docMk/>
          <pc:sldMk cId="3055543640" sldId="269"/>
        </pc:sldMkLst>
        <pc:spChg chg="mod">
          <ac:chgData name="Shikha Chhabra" userId="cc488872c4015737" providerId="LiveId" clId="{1DC4A13F-4BA6-4F32-AB07-2FBF925ACA99}" dt="2025-03-25T10:29:22.804" v="1260" actId="255"/>
          <ac:spMkLst>
            <pc:docMk/>
            <pc:sldMk cId="3055543640" sldId="269"/>
            <ac:spMk id="2" creationId="{FC9071B9-9F95-18D4-788F-ECD4B0E10A9F}"/>
          </ac:spMkLst>
        </pc:spChg>
      </pc:sldChg>
      <pc:sldChg chg="add del">
        <pc:chgData name="Shikha Chhabra" userId="cc488872c4015737" providerId="LiveId" clId="{1DC4A13F-4BA6-4F32-AB07-2FBF925ACA99}" dt="2025-03-25T10:12:27.086" v="1095" actId="47"/>
        <pc:sldMkLst>
          <pc:docMk/>
          <pc:sldMk cId="435059118" sldId="270"/>
        </pc:sldMkLst>
      </pc:sldChg>
      <pc:sldChg chg="addSp delSp modSp add mod modTransition">
        <pc:chgData name="Shikha Chhabra" userId="cc488872c4015737" providerId="LiveId" clId="{1DC4A13F-4BA6-4F32-AB07-2FBF925ACA99}" dt="2025-03-26T16:10:43.792" v="3247" actId="1076"/>
        <pc:sldMkLst>
          <pc:docMk/>
          <pc:sldMk cId="1967573314" sldId="270"/>
        </pc:sldMkLst>
        <pc:spChg chg="add mod">
          <ac:chgData name="Shikha Chhabra" userId="cc488872c4015737" providerId="LiveId" clId="{1DC4A13F-4BA6-4F32-AB07-2FBF925ACA99}" dt="2025-03-26T16:10:43.792" v="3247" actId="1076"/>
          <ac:spMkLst>
            <pc:docMk/>
            <pc:sldMk cId="1967573314" sldId="270"/>
            <ac:spMk id="3" creationId="{9A6BB231-D7D1-1A8F-B614-837CFBF2B05E}"/>
          </ac:spMkLst>
        </pc:spChg>
        <pc:spChg chg="mod">
          <ac:chgData name="Shikha Chhabra" userId="cc488872c4015737" providerId="LiveId" clId="{1DC4A13F-4BA6-4F32-AB07-2FBF925ACA99}" dt="2025-03-25T10:18:40.491" v="1164" actId="20577"/>
          <ac:spMkLst>
            <pc:docMk/>
            <pc:sldMk cId="1967573314" sldId="270"/>
            <ac:spMk id="4" creationId="{1327C773-5D8B-67D2-ECF5-412AC4BD466F}"/>
          </ac:spMkLst>
        </pc:spChg>
      </pc:sldChg>
      <pc:sldChg chg="addSp delSp modSp add mod modTransition">
        <pc:chgData name="Shikha Chhabra" userId="cc488872c4015737" providerId="LiveId" clId="{1DC4A13F-4BA6-4F32-AB07-2FBF925ACA99}" dt="2025-03-25T19:25:03.317" v="2009"/>
        <pc:sldMkLst>
          <pc:docMk/>
          <pc:sldMk cId="342565318" sldId="271"/>
        </pc:sldMkLst>
        <pc:spChg chg="add mod">
          <ac:chgData name="Shikha Chhabra" userId="cc488872c4015737" providerId="LiveId" clId="{1DC4A13F-4BA6-4F32-AB07-2FBF925ACA99}" dt="2025-03-25T16:55:25.710" v="1741" actId="113"/>
          <ac:spMkLst>
            <pc:docMk/>
            <pc:sldMk cId="342565318" sldId="271"/>
            <ac:spMk id="2" creationId="{861A1880-6681-C1B3-4CE9-19903718D567}"/>
          </ac:spMkLst>
        </pc:spChg>
        <pc:spChg chg="add mod">
          <ac:chgData name="Shikha Chhabra" userId="cc488872c4015737" providerId="LiveId" clId="{1DC4A13F-4BA6-4F32-AB07-2FBF925ACA99}" dt="2025-03-25T17:15:42.174" v="1866" actId="20577"/>
          <ac:spMkLst>
            <pc:docMk/>
            <pc:sldMk cId="342565318" sldId="271"/>
            <ac:spMk id="14" creationId="{728ED3C8-6760-4F75-DF2B-59A81DAFEAEA}"/>
          </ac:spMkLst>
        </pc:spChg>
        <pc:spChg chg="add mod">
          <ac:chgData name="Shikha Chhabra" userId="cc488872c4015737" providerId="LiveId" clId="{1DC4A13F-4BA6-4F32-AB07-2FBF925ACA99}" dt="2025-03-25T17:05:16.859" v="1854" actId="1076"/>
          <ac:spMkLst>
            <pc:docMk/>
            <pc:sldMk cId="342565318" sldId="271"/>
            <ac:spMk id="16" creationId="{49EC8621-0A34-B793-7542-F83961792936}"/>
          </ac:spMkLst>
        </pc:spChg>
        <pc:picChg chg="add del mod">
          <ac:chgData name="Shikha Chhabra" userId="cc488872c4015737" providerId="LiveId" clId="{1DC4A13F-4BA6-4F32-AB07-2FBF925ACA99}" dt="2025-03-25T17:05:32.165" v="1855" actId="1440"/>
          <ac:picMkLst>
            <pc:docMk/>
            <pc:sldMk cId="342565318" sldId="271"/>
            <ac:picMk id="9" creationId="{A6374C0E-9C59-51B4-D5B8-95A0309E2325}"/>
          </ac:picMkLst>
        </pc:picChg>
        <pc:picChg chg="add del mod">
          <ac:chgData name="Shikha Chhabra" userId="cc488872c4015737" providerId="LiveId" clId="{1DC4A13F-4BA6-4F32-AB07-2FBF925ACA99}" dt="2025-03-25T17:05:34.157" v="1856" actId="1440"/>
          <ac:picMkLst>
            <pc:docMk/>
            <pc:sldMk cId="342565318" sldId="271"/>
            <ac:picMk id="12" creationId="{085BE03C-AFF7-8C64-5D39-AE39E541D62C}"/>
          </ac:picMkLst>
        </pc:picChg>
      </pc:sldChg>
      <pc:sldChg chg="new del ord setBg">
        <pc:chgData name="Shikha Chhabra" userId="cc488872c4015737" providerId="LiveId" clId="{1DC4A13F-4BA6-4F32-AB07-2FBF925ACA99}" dt="2025-03-25T14:07:34.893" v="1326" actId="47"/>
        <pc:sldMkLst>
          <pc:docMk/>
          <pc:sldMk cId="742987161" sldId="271"/>
        </pc:sldMkLst>
      </pc:sldChg>
      <pc:sldChg chg="addSp delSp modSp add mod modTransition">
        <pc:chgData name="Shikha Chhabra" userId="cc488872c4015737" providerId="LiveId" clId="{1DC4A13F-4BA6-4F32-AB07-2FBF925ACA99}" dt="2025-03-26T20:03:29.437" v="3327" actId="1076"/>
        <pc:sldMkLst>
          <pc:docMk/>
          <pc:sldMk cId="855852921" sldId="272"/>
        </pc:sldMkLst>
        <pc:spChg chg="mod">
          <ac:chgData name="Shikha Chhabra" userId="cc488872c4015737" providerId="LiveId" clId="{1DC4A13F-4BA6-4F32-AB07-2FBF925ACA99}" dt="2025-03-26T11:25:48.002" v="2872" actId="20577"/>
          <ac:spMkLst>
            <pc:docMk/>
            <pc:sldMk cId="855852921" sldId="272"/>
            <ac:spMk id="5" creationId="{C97F5766-AD2A-05CF-0591-7C3C4670A7AC}"/>
          </ac:spMkLst>
        </pc:spChg>
      </pc:sldChg>
      <pc:sldChg chg="addSp delSp modSp add mod modTransition">
        <pc:chgData name="Shikha Chhabra" userId="cc488872c4015737" providerId="LiveId" clId="{1DC4A13F-4BA6-4F32-AB07-2FBF925ACA99}" dt="2025-03-26T11:25:40.475" v="2870" actId="20577"/>
        <pc:sldMkLst>
          <pc:docMk/>
          <pc:sldMk cId="2635616020" sldId="273"/>
        </pc:sldMkLst>
        <pc:spChg chg="mod">
          <ac:chgData name="Shikha Chhabra" userId="cc488872c4015737" providerId="LiveId" clId="{1DC4A13F-4BA6-4F32-AB07-2FBF925ACA99}" dt="2025-03-26T11:25:40.475" v="2870" actId="20577"/>
          <ac:spMkLst>
            <pc:docMk/>
            <pc:sldMk cId="2635616020" sldId="273"/>
            <ac:spMk id="2" creationId="{57BE5F73-8ADF-BF58-5786-985511D9C3E8}"/>
          </ac:spMkLst>
        </pc:spChg>
        <pc:spChg chg="add mod">
          <ac:chgData name="Shikha Chhabra" userId="cc488872c4015737" providerId="LiveId" clId="{1DC4A13F-4BA6-4F32-AB07-2FBF925ACA99}" dt="2025-03-25T17:03:33.503" v="1819" actId="208"/>
          <ac:spMkLst>
            <pc:docMk/>
            <pc:sldMk cId="2635616020" sldId="273"/>
            <ac:spMk id="7" creationId="{71C2FEB4-DDBC-0DE1-DEDA-1F51FC2D1991}"/>
          </ac:spMkLst>
        </pc:spChg>
        <pc:spChg chg="add mod">
          <ac:chgData name="Shikha Chhabra" userId="cc488872c4015737" providerId="LiveId" clId="{1DC4A13F-4BA6-4F32-AB07-2FBF925ACA99}" dt="2025-03-25T17:05:03.364" v="1851" actId="1076"/>
          <ac:spMkLst>
            <pc:docMk/>
            <pc:sldMk cId="2635616020" sldId="273"/>
            <ac:spMk id="8" creationId="{A0E2B783-6BD3-71B7-D15D-C22D00089EC0}"/>
          </ac:spMkLst>
        </pc:spChg>
        <pc:picChg chg="add mod modCrop">
          <ac:chgData name="Shikha Chhabra" userId="cc488872c4015737" providerId="LiveId" clId="{1DC4A13F-4BA6-4F32-AB07-2FBF925ACA99}" dt="2025-03-25T16:59:41.125" v="1759" actId="732"/>
          <ac:picMkLst>
            <pc:docMk/>
            <pc:sldMk cId="2635616020" sldId="273"/>
            <ac:picMk id="4" creationId="{3F01F0D6-8407-15EA-B21F-31D58F29655C}"/>
          </ac:picMkLst>
        </pc:picChg>
        <pc:picChg chg="add mod">
          <ac:chgData name="Shikha Chhabra" userId="cc488872c4015737" providerId="LiveId" clId="{1DC4A13F-4BA6-4F32-AB07-2FBF925ACA99}" dt="2025-03-25T16:59:55.462" v="1767" actId="14100"/>
          <ac:picMkLst>
            <pc:docMk/>
            <pc:sldMk cId="2635616020" sldId="273"/>
            <ac:picMk id="6" creationId="{A6D660D4-7AEA-CFF8-5660-44BD76406CEE}"/>
          </ac:picMkLst>
        </pc:picChg>
      </pc:sldChg>
      <pc:sldChg chg="addSp delSp modSp add mod ord modTransition">
        <pc:chgData name="Shikha Chhabra" userId="cc488872c4015737" providerId="LiveId" clId="{1DC4A13F-4BA6-4F32-AB07-2FBF925ACA99}" dt="2025-03-26T20:00:21.250" v="3284" actId="962"/>
        <pc:sldMkLst>
          <pc:docMk/>
          <pc:sldMk cId="1227336925" sldId="274"/>
        </pc:sldMkLst>
        <pc:picChg chg="add mod">
          <ac:chgData name="Shikha Chhabra" userId="cc488872c4015737" providerId="LiveId" clId="{1DC4A13F-4BA6-4F32-AB07-2FBF925ACA99}" dt="2025-03-26T20:00:21.250" v="3284" actId="962"/>
          <ac:picMkLst>
            <pc:docMk/>
            <pc:sldMk cId="1227336925" sldId="274"/>
            <ac:picMk id="3" creationId="{44ECF59B-1A6A-6709-350C-C505931B1B5A}"/>
          </ac:picMkLst>
        </pc:picChg>
      </pc:sldChg>
      <pc:sldChg chg="add del ord setBg">
        <pc:chgData name="Shikha Chhabra" userId="cc488872c4015737" providerId="LiveId" clId="{1DC4A13F-4BA6-4F32-AB07-2FBF925ACA99}" dt="2025-03-25T19:23:26.186" v="1999" actId="47"/>
        <pc:sldMkLst>
          <pc:docMk/>
          <pc:sldMk cId="4211169829" sldId="274"/>
        </pc:sldMkLst>
      </pc:sldChg>
      <pc:sldChg chg="addSp delSp modSp add mod ord">
        <pc:chgData name="Shikha Chhabra" userId="cc488872c4015737" providerId="LiveId" clId="{1DC4A13F-4BA6-4F32-AB07-2FBF925ACA99}" dt="2025-03-26T12:47:42.515" v="3237" actId="2711"/>
        <pc:sldMkLst>
          <pc:docMk/>
          <pc:sldMk cId="712165794" sldId="275"/>
        </pc:sldMkLst>
        <pc:spChg chg="mod">
          <ac:chgData name="Shikha Chhabra" userId="cc488872c4015737" providerId="LiveId" clId="{1DC4A13F-4BA6-4F32-AB07-2FBF925ACA99}" dt="2025-03-26T11:32:46.965" v="2901" actId="20577"/>
          <ac:spMkLst>
            <pc:docMk/>
            <pc:sldMk cId="712165794" sldId="275"/>
            <ac:spMk id="4" creationId="{6B07F1A6-F686-1994-4AA6-309DEEAF2BE1}"/>
          </ac:spMkLst>
        </pc:spChg>
        <pc:spChg chg="add mod">
          <ac:chgData name="Shikha Chhabra" userId="cc488872c4015737" providerId="LiveId" clId="{1DC4A13F-4BA6-4F32-AB07-2FBF925ACA99}" dt="2025-03-26T12:47:42.515" v="3237" actId="2711"/>
          <ac:spMkLst>
            <pc:docMk/>
            <pc:sldMk cId="712165794" sldId="275"/>
            <ac:spMk id="5" creationId="{346706E3-31B7-0F9E-E309-CF50A2F5E007}"/>
          </ac:spMkLst>
        </pc:spChg>
      </pc:sldChg>
      <pc:sldChg chg="addSp delSp modSp add mod">
        <pc:chgData name="Shikha Chhabra" userId="cc488872c4015737" providerId="LiveId" clId="{1DC4A13F-4BA6-4F32-AB07-2FBF925ACA99}" dt="2025-03-26T06:25:41.606" v="2133" actId="1076"/>
        <pc:sldMkLst>
          <pc:docMk/>
          <pc:sldMk cId="2063532612" sldId="276"/>
        </pc:sldMkLst>
      </pc:sldChg>
      <pc:sldChg chg="addSp delSp modSp add mod ord">
        <pc:chgData name="Shikha Chhabra" userId="cc488872c4015737" providerId="LiveId" clId="{1DC4A13F-4BA6-4F32-AB07-2FBF925ACA99}" dt="2025-03-26T08:46:00.892" v="2215" actId="20577"/>
        <pc:sldMkLst>
          <pc:docMk/>
          <pc:sldMk cId="2828209063" sldId="277"/>
        </pc:sldMkLst>
        <pc:spChg chg="mod">
          <ac:chgData name="Shikha Chhabra" userId="cc488872c4015737" providerId="LiveId" clId="{1DC4A13F-4BA6-4F32-AB07-2FBF925ACA99}" dt="2025-03-26T08:45:31.990" v="2196" actId="20577"/>
          <ac:spMkLst>
            <pc:docMk/>
            <pc:sldMk cId="2828209063" sldId="277"/>
            <ac:spMk id="2" creationId="{1AC97E2E-4CD1-7F55-3F94-677CE120EA45}"/>
          </ac:spMkLst>
        </pc:spChg>
        <pc:picChg chg="add mod modCrop">
          <ac:chgData name="Shikha Chhabra" userId="cc488872c4015737" providerId="LiveId" clId="{1DC4A13F-4BA6-4F32-AB07-2FBF925ACA99}" dt="2025-03-26T08:40:43.308" v="2145" actId="1076"/>
          <ac:picMkLst>
            <pc:docMk/>
            <pc:sldMk cId="2828209063" sldId="277"/>
            <ac:picMk id="5" creationId="{2C26FEC6-54FE-3CA1-8C6F-6FA46628BCA1}"/>
          </ac:picMkLst>
        </pc:picChg>
        <pc:picChg chg="add mod modCrop">
          <ac:chgData name="Shikha Chhabra" userId="cc488872c4015737" providerId="LiveId" clId="{1DC4A13F-4BA6-4F32-AB07-2FBF925ACA99}" dt="2025-03-26T08:44:49.033" v="2175" actId="1076"/>
          <ac:picMkLst>
            <pc:docMk/>
            <pc:sldMk cId="2828209063" sldId="277"/>
            <ac:picMk id="12" creationId="{8BCE8958-0250-B65D-359C-A1E8A9540D13}"/>
          </ac:picMkLst>
        </pc:picChg>
      </pc:sldChg>
      <pc:sldChg chg="addSp delSp modSp new mod">
        <pc:chgData name="Shikha Chhabra" userId="cc488872c4015737" providerId="LiveId" clId="{1DC4A13F-4BA6-4F32-AB07-2FBF925ACA99}" dt="2025-03-26T12:45:51.560" v="3236" actId="2710"/>
        <pc:sldMkLst>
          <pc:docMk/>
          <pc:sldMk cId="2192339758" sldId="278"/>
        </pc:sldMkLst>
        <pc:spChg chg="mod">
          <ac:chgData name="Shikha Chhabra" userId="cc488872c4015737" providerId="LiveId" clId="{1DC4A13F-4BA6-4F32-AB07-2FBF925ACA99}" dt="2025-03-26T12:41:39.055" v="2983" actId="1076"/>
          <ac:spMkLst>
            <pc:docMk/>
            <pc:sldMk cId="2192339758" sldId="278"/>
            <ac:spMk id="2" creationId="{0E1BE45C-FD08-6850-F5F2-964EA217D637}"/>
          </ac:spMkLst>
        </pc:spChg>
        <pc:spChg chg="add mod">
          <ac:chgData name="Shikha Chhabra" userId="cc488872c4015737" providerId="LiveId" clId="{1DC4A13F-4BA6-4F32-AB07-2FBF925ACA99}" dt="2025-03-26T12:45:51.560" v="3236" actId="2710"/>
          <ac:spMkLst>
            <pc:docMk/>
            <pc:sldMk cId="2192339758" sldId="278"/>
            <ac:spMk id="5" creationId="{C78C1727-9458-C42A-5196-07DB05C08C64}"/>
          </ac:spMkLst>
        </pc:spChg>
      </pc:sldChg>
      <pc:sldChg chg="new del">
        <pc:chgData name="Shikha Chhabra" userId="cc488872c4015737" providerId="LiveId" clId="{1DC4A13F-4BA6-4F32-AB07-2FBF925ACA99}" dt="2025-03-26T12:42:13.595" v="2992" actId="47"/>
        <pc:sldMkLst>
          <pc:docMk/>
          <pc:sldMk cId="1564784350" sldId="279"/>
        </pc:sldMkLst>
      </pc:sldChg>
      <pc:sldMasterChg chg="modSp modTransition modSldLayout">
        <pc:chgData name="Shikha Chhabra" userId="cc488872c4015737" providerId="LiveId" clId="{1DC4A13F-4BA6-4F32-AB07-2FBF925ACA99}" dt="2025-03-25T19:25:03.317" v="2009"/>
        <pc:sldMasterMkLst>
          <pc:docMk/>
          <pc:sldMasterMk cId="0" sldId="2147483648"/>
        </pc:sldMasterMkLst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48"/>
            <ac:spMk id="6" creationId="{00000000-0000-0000-0000-000000000000}"/>
          </ac:spMkLst>
        </pc:spChg>
        <pc:grpChg chg="mod">
          <ac:chgData name="Shikha Chhabra" userId="cc488872c4015737" providerId="LiveId" clId="{1DC4A13F-4BA6-4F32-AB07-2FBF925ACA99}" dt="2025-03-25T06:36:08.881" v="131"/>
          <ac:grpSpMkLst>
            <pc:docMk/>
            <pc:sldMasterMk cId="0" sldId="2147483648"/>
            <ac:grpSpMk id="2" creationId="{00000000-0000-0000-0000-000000000000}"/>
          </ac:grpSpMkLst>
        </pc:grpChg>
        <pc:picChg chg="mod">
          <ac:chgData name="Shikha Chhabra" userId="cc488872c4015737" providerId="LiveId" clId="{1DC4A13F-4BA6-4F32-AB07-2FBF925ACA99}" dt="2025-03-25T06:36:08.881" v="131"/>
          <ac:picMkLst>
            <pc:docMk/>
            <pc:sldMasterMk cId="0" sldId="2147483648"/>
            <ac:picMk id="3" creationId="{00000000-0000-0000-0000-000000000000}"/>
          </ac:picMkLst>
        </pc:picChg>
        <pc:picChg chg="mod">
          <ac:chgData name="Shikha Chhabra" userId="cc488872c4015737" providerId="LiveId" clId="{1DC4A13F-4BA6-4F32-AB07-2FBF925ACA99}" dt="2025-03-25T06:36:08.881" v="131"/>
          <ac:picMkLst>
            <pc:docMk/>
            <pc:sldMasterMk cId="0" sldId="2147483648"/>
            <ac:picMk id="4" creationId="{00000000-0000-0000-0000-000000000000}"/>
          </ac:picMkLst>
        </pc:picChg>
        <pc:picChg chg="mod">
          <ac:chgData name="Shikha Chhabra" userId="cc488872c4015737" providerId="LiveId" clId="{1DC4A13F-4BA6-4F32-AB07-2FBF925ACA99}" dt="2025-03-25T06:36:08.881" v="131"/>
          <ac:picMkLst>
            <pc:docMk/>
            <pc:sldMasterMk cId="0" sldId="2147483648"/>
            <ac:picMk id="7" creationId="{00000000-0000-0000-0000-000000000000}"/>
          </ac:picMkLst>
        </pc:picChg>
        <pc:picChg chg="mod">
          <ac:chgData name="Shikha Chhabra" userId="cc488872c4015737" providerId="LiveId" clId="{1DC4A13F-4BA6-4F32-AB07-2FBF925ACA99}" dt="2025-03-25T06:36:08.881" v="131"/>
          <ac:picMkLst>
            <pc:docMk/>
            <pc:sldMasterMk cId="0" sldId="2147483648"/>
            <ac:picMk id="8" creationId="{00000000-0000-0000-0000-000000000000}"/>
          </ac:picMkLst>
        </pc:picChg>
        <pc:sldLayoutChg chg="modSp modTransition">
          <pc:chgData name="Shikha Chhabra" userId="cc488872c4015737" providerId="LiveId" clId="{1DC4A13F-4BA6-4F32-AB07-2FBF925ACA99}" dt="2025-03-25T19:25:03.317" v="2009"/>
          <pc:sldLayoutMkLst>
            <pc:docMk/>
            <pc:sldMasterMk cId="0" sldId="2147483648"/>
            <pc:sldLayoutMk cId="0" sldId="2147483649"/>
          </pc:sldLayoutMkLst>
          <pc:spChg chg="mod">
            <ac:chgData name="Shikha Chhabra" userId="cc488872c4015737" providerId="LiveId" clId="{1DC4A13F-4BA6-4F32-AB07-2FBF925ACA99}" dt="2025-03-25T06:36:08.881" v="131"/>
            <ac:spMkLst>
              <pc:docMk/>
              <pc:sldMasterMk cId="0" sldId="2147483648"/>
              <pc:sldLayoutMk cId="0" sldId="2147483649"/>
              <ac:spMk id="7" creationId="{00000000-0000-0000-0000-000000000000}"/>
            </ac:spMkLst>
          </pc:spChg>
          <pc:spChg chg="mod">
            <ac:chgData name="Shikha Chhabra" userId="cc488872c4015737" providerId="LiveId" clId="{1DC4A13F-4BA6-4F32-AB07-2FBF925ACA99}" dt="2025-03-25T06:36:08.881" v="131"/>
            <ac:spMkLst>
              <pc:docMk/>
              <pc:sldMasterMk cId="0" sldId="2147483648"/>
              <pc:sldLayoutMk cId="0" sldId="2147483649"/>
              <ac:spMk id="8" creationId="{00000000-0000-0000-0000-000000000000}"/>
            </ac:spMkLst>
          </pc:spChg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50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50"/>
            <pc:sldLayoutMk cId="0" sldId="2147483651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52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52"/>
            <pc:sldLayoutMk cId="0" sldId="2147483653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54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54"/>
            <pc:sldLayoutMk cId="0" sldId="2147483655"/>
          </pc:sldLayoutMkLst>
        </pc:sldLayoutChg>
      </pc:sldMasterChg>
      <pc:sldMasterChg chg="modSp modTransition modSldLayout">
        <pc:chgData name="Shikha Chhabra" userId="cc488872c4015737" providerId="LiveId" clId="{1DC4A13F-4BA6-4F32-AB07-2FBF925ACA99}" dt="2025-03-25T19:25:03.317" v="2009"/>
        <pc:sldMasterMkLst>
          <pc:docMk/>
          <pc:sldMasterMk cId="0" sldId="2147483656"/>
        </pc:sldMasterMkLst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56"/>
            <ac:spMk id="133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56"/>
            <ac:spMk id="135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56"/>
            <ac:spMk id="138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56"/>
            <ac:spMk id="140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56"/>
            <ac:spMk id="141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56"/>
            <ac:spMk id="142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56"/>
            <ac:spMk id="144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56"/>
            <ac:spMk id="146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56"/>
            <ac:spMk id="147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56"/>
            <ac:spMk id="150" creationId="{00000000-0000-0000-0000-000000000000}"/>
          </ac:spMkLst>
        </pc:spChg>
        <pc:sldLayoutChg chg="modTransition">
          <pc:chgData name="Shikha Chhabra" userId="cc488872c4015737" providerId="LiveId" clId="{1DC4A13F-4BA6-4F32-AB07-2FBF925ACA99}" dt="2025-03-25T19:25:03.317" v="2009"/>
          <pc:sldLayoutMkLst>
            <pc:docMk/>
            <pc:sldMasterMk cId="0" sldId="2147483656"/>
            <pc:sldLayoutMk cId="0" sldId="2147483657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58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58"/>
            <pc:sldLayoutMk cId="0" sldId="2147483659"/>
          </pc:sldLayoutMkLst>
        </pc:sldLayoutChg>
      </pc:sldMasterChg>
      <pc:sldMasterChg chg="modSp modTransition delSldLayout modSldLayout">
        <pc:chgData name="Shikha Chhabra" userId="cc488872c4015737" providerId="LiveId" clId="{1DC4A13F-4BA6-4F32-AB07-2FBF925ACA99}" dt="2025-03-25T19:25:03.317" v="2009"/>
        <pc:sldMasterMkLst>
          <pc:docMk/>
          <pc:sldMasterMk cId="0" sldId="2147483660"/>
        </pc:sldMasterMkLst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60"/>
            <ac:spMk id="175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60"/>
            <ac:spMk id="176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60"/>
            <ac:spMk id="178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60"/>
            <ac:spMk id="179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60"/>
            <ac:spMk id="180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60"/>
            <ac:spMk id="181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60"/>
            <ac:spMk id="182" creationId="{00000000-0000-0000-0000-000000000000}"/>
          </ac:spMkLst>
        </pc:spChg>
        <pc:picChg chg="mod">
          <ac:chgData name="Shikha Chhabra" userId="cc488872c4015737" providerId="LiveId" clId="{1DC4A13F-4BA6-4F32-AB07-2FBF925ACA99}" dt="2025-03-25T06:36:08.881" v="131"/>
          <ac:picMkLst>
            <pc:docMk/>
            <pc:sldMasterMk cId="0" sldId="2147483660"/>
            <ac:picMk id="169" creationId="{00000000-0000-0000-0000-000000000000}"/>
          </ac:picMkLst>
        </pc:picChg>
        <pc:picChg chg="mod">
          <ac:chgData name="Shikha Chhabra" userId="cc488872c4015737" providerId="LiveId" clId="{1DC4A13F-4BA6-4F32-AB07-2FBF925ACA99}" dt="2025-03-25T06:36:08.881" v="131"/>
          <ac:picMkLst>
            <pc:docMk/>
            <pc:sldMasterMk cId="0" sldId="2147483660"/>
            <ac:picMk id="170" creationId="{00000000-0000-0000-0000-000000000000}"/>
          </ac:picMkLst>
        </pc:picChg>
        <pc:picChg chg="mod">
          <ac:chgData name="Shikha Chhabra" userId="cc488872c4015737" providerId="LiveId" clId="{1DC4A13F-4BA6-4F32-AB07-2FBF925ACA99}" dt="2025-03-25T06:36:08.881" v="131"/>
          <ac:picMkLst>
            <pc:docMk/>
            <pc:sldMasterMk cId="0" sldId="2147483660"/>
            <ac:picMk id="173" creationId="{00000000-0000-0000-0000-000000000000}"/>
          </ac:picMkLst>
        </pc:picChg>
        <pc:sldLayoutChg chg="modTransition">
          <pc:chgData name="Shikha Chhabra" userId="cc488872c4015737" providerId="LiveId" clId="{1DC4A13F-4BA6-4F32-AB07-2FBF925ACA99}" dt="2025-03-25T19:25:03.317" v="2009"/>
          <pc:sldLayoutMkLst>
            <pc:docMk/>
            <pc:sldMasterMk cId="0" sldId="2147483660"/>
            <pc:sldLayoutMk cId="0" sldId="2147483661"/>
          </pc:sldLayoutMkLst>
        </pc:sldLayoutChg>
        <pc:sldLayoutChg chg="del">
          <pc:chgData name="Shikha Chhabra" userId="cc488872c4015737" providerId="LiveId" clId="{1DC4A13F-4BA6-4F32-AB07-2FBF925ACA99}" dt="2025-03-25T19:23:26.186" v="1999" actId="47"/>
          <pc:sldLayoutMkLst>
            <pc:docMk/>
            <pc:sldMasterMk cId="0" sldId="2147483660"/>
            <pc:sldLayoutMk cId="1949799561" sldId="2147483672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62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62"/>
            <pc:sldLayoutMk cId="0" sldId="2147483663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64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64"/>
            <pc:sldLayoutMk cId="0" sldId="2147483665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66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66"/>
            <pc:sldLayoutMk cId="0" sldId="2147483667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68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68"/>
            <pc:sldLayoutMk cId="0" sldId="2147483669"/>
          </pc:sldLayoutMkLst>
        </pc:sldLayoutChg>
      </pc:sldMasterChg>
      <pc:sldMasterChg chg="modSp modTransition modSldLayout">
        <pc:chgData name="Shikha Chhabra" userId="cc488872c4015737" providerId="LiveId" clId="{1DC4A13F-4BA6-4F32-AB07-2FBF925ACA99}" dt="2025-03-25T19:25:03.317" v="2009"/>
        <pc:sldMasterMkLst>
          <pc:docMk/>
          <pc:sldMasterMk cId="0" sldId="2147483670"/>
        </pc:sldMasterMkLst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70"/>
            <ac:spMk id="362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70"/>
            <ac:spMk id="365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70"/>
            <ac:spMk id="370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70"/>
            <ac:spMk id="372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70"/>
            <ac:spMk id="374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70"/>
            <ac:spMk id="383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70"/>
            <ac:spMk id="386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70"/>
            <ac:spMk id="392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70"/>
            <ac:spMk id="395" creationId="{00000000-0000-0000-0000-000000000000}"/>
          </ac:spMkLst>
        </pc:spChg>
        <pc:spChg chg="mod">
          <ac:chgData name="Shikha Chhabra" userId="cc488872c4015737" providerId="LiveId" clId="{1DC4A13F-4BA6-4F32-AB07-2FBF925ACA99}" dt="2025-03-25T06:36:08.881" v="131"/>
          <ac:spMkLst>
            <pc:docMk/>
            <pc:sldMasterMk cId="0" sldId="2147483670"/>
            <ac:spMk id="396" creationId="{00000000-0000-0000-0000-000000000000}"/>
          </ac:spMkLst>
        </pc:spChg>
        <pc:sldLayoutChg chg="modTransition">
          <pc:chgData name="Shikha Chhabra" userId="cc488872c4015737" providerId="LiveId" clId="{1DC4A13F-4BA6-4F32-AB07-2FBF925ACA99}" dt="2025-03-25T19:25:03.317" v="2009"/>
          <pc:sldLayoutMkLst>
            <pc:docMk/>
            <pc:sldMasterMk cId="0" sldId="2147483670"/>
            <pc:sldLayoutMk cId="0" sldId="2147483671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72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72"/>
            <pc:sldLayoutMk cId="0" sldId="2147483673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74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74"/>
            <pc:sldLayoutMk cId="0" sldId="2147483675"/>
          </pc:sldLayoutMkLst>
        </pc:sldLayoutChg>
      </pc:sldMasterChg>
      <pc:sldMasterChg chg="modSp del delSldLayout">
        <pc:chgData name="Shikha Chhabra" userId="cc488872c4015737" providerId="LiveId" clId="{1DC4A13F-4BA6-4F32-AB07-2FBF925ACA99}" dt="2025-03-25T10:10:41.528" v="1089" actId="47"/>
        <pc:sldMasterMkLst>
          <pc:docMk/>
          <pc:sldMasterMk cId="0" sldId="2147483676"/>
        </pc:sldMasterMkLst>
        <pc:sldLayoutChg chg="del">
          <pc:chgData name="Shikha Chhabra" userId="cc488872c4015737" providerId="LiveId" clId="{1DC4A13F-4BA6-4F32-AB07-2FBF925ACA99}" dt="2025-03-25T10:10:41.528" v="1089" actId="47"/>
          <pc:sldLayoutMkLst>
            <pc:docMk/>
            <pc:sldMasterMk cId="0" sldId="2147483676"/>
            <pc:sldLayoutMk cId="0" sldId="2147483677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78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78"/>
            <pc:sldLayoutMk cId="0" sldId="2147483679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80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80"/>
            <pc:sldLayoutMk cId="0" sldId="2147483681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82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82"/>
            <pc:sldLayoutMk cId="0" sldId="2147483683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84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84"/>
            <pc:sldLayoutMk cId="0" sldId="2147483685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86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86"/>
            <pc:sldLayoutMk cId="0" sldId="2147483687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88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88"/>
            <pc:sldLayoutMk cId="0" sldId="2147483689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90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90"/>
            <pc:sldLayoutMk cId="0" sldId="2147483691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92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92"/>
            <pc:sldLayoutMk cId="0" sldId="2147483693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94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94"/>
            <pc:sldLayoutMk cId="0" sldId="2147483695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96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96"/>
            <pc:sldLayoutMk cId="0" sldId="2147483697"/>
          </pc:sldLayoutMkLst>
        </pc:sldLayoutChg>
      </pc:sldMasterChg>
      <pc:sldMasterChg chg="del delSldLayout">
        <pc:chgData name="Shikha Chhabra" userId="cc488872c4015737" providerId="LiveId" clId="{1DC4A13F-4BA6-4F32-AB07-2FBF925ACA99}" dt="2025-03-25T06:30:52.009" v="2"/>
        <pc:sldMasterMkLst>
          <pc:docMk/>
          <pc:sldMasterMk cId="0" sldId="2147483698"/>
        </pc:sldMasterMkLst>
        <pc:sldLayoutChg chg="del">
          <pc:chgData name="Shikha Chhabra" userId="cc488872c4015737" providerId="LiveId" clId="{1DC4A13F-4BA6-4F32-AB07-2FBF925ACA99}" dt="2025-03-25T06:30:52.009" v="2"/>
          <pc:sldLayoutMkLst>
            <pc:docMk/>
            <pc:sldMasterMk cId="0" sldId="2147483698"/>
            <pc:sldLayoutMk cId="0" sldId="2147483699"/>
          </pc:sldLayoutMkLst>
        </pc:sldLayoutChg>
      </pc:sldMasterChg>
    </pc:docChg>
  </pc:docChgLst>
  <pc:docChgLst>
    <pc:chgData name="Shikha Chhabra" userId="cc488872c4015737" providerId="LiveId" clId="{E4CEDE95-F9DF-47A0-BA11-9134B588BE8B}"/>
    <pc:docChg chg="undo redo custSel addSld delSld modSld sldOrd">
      <pc:chgData name="Shikha Chhabra" userId="cc488872c4015737" providerId="LiveId" clId="{E4CEDE95-F9DF-47A0-BA11-9134B588BE8B}" dt="2025-04-16T18:58:45.188" v="1835" actId="1076"/>
      <pc:docMkLst>
        <pc:docMk/>
      </pc:docMkLst>
      <pc:sldChg chg="addSp modSp mod">
        <pc:chgData name="Shikha Chhabra" userId="cc488872c4015737" providerId="LiveId" clId="{E4CEDE95-F9DF-47A0-BA11-9134B588BE8B}" dt="2025-04-16T18:58:17.169" v="1834" actId="20577"/>
        <pc:sldMkLst>
          <pc:docMk/>
          <pc:sldMk cId="0" sldId="260"/>
        </pc:sldMkLst>
        <pc:spChg chg="mod">
          <ac:chgData name="Shikha Chhabra" userId="cc488872c4015737" providerId="LiveId" clId="{E4CEDE95-F9DF-47A0-BA11-9134B588BE8B}" dt="2025-04-15T03:58:05.297" v="754" actId="20578"/>
          <ac:spMkLst>
            <pc:docMk/>
            <pc:sldMk cId="0" sldId="260"/>
            <ac:spMk id="2" creationId="{6E3C1213-444F-5293-6A1A-CDBB7CEF35B3}"/>
          </ac:spMkLst>
        </pc:spChg>
        <pc:spChg chg="mod">
          <ac:chgData name="Shikha Chhabra" userId="cc488872c4015737" providerId="LiveId" clId="{E4CEDE95-F9DF-47A0-BA11-9134B588BE8B}" dt="2025-04-16T18:58:12.699" v="1833" actId="20577"/>
          <ac:spMkLst>
            <pc:docMk/>
            <pc:sldMk cId="0" sldId="260"/>
            <ac:spMk id="3" creationId="{0F8B2F94-6D62-54E5-F49E-09EA9A9D3BF7}"/>
          </ac:spMkLst>
        </pc:spChg>
        <pc:spChg chg="mod">
          <ac:chgData name="Shikha Chhabra" userId="cc488872c4015737" providerId="LiveId" clId="{E4CEDE95-F9DF-47A0-BA11-9134B588BE8B}" dt="2025-04-16T18:58:17.169" v="1834" actId="20577"/>
          <ac:spMkLst>
            <pc:docMk/>
            <pc:sldMk cId="0" sldId="260"/>
            <ac:spMk id="4" creationId="{7618DC41-5430-034C-B364-AD2B3B8D608D}"/>
          </ac:spMkLst>
        </pc:spChg>
        <pc:spChg chg="add mod">
          <ac:chgData name="Shikha Chhabra" userId="cc488872c4015737" providerId="LiveId" clId="{E4CEDE95-F9DF-47A0-BA11-9134B588BE8B}" dt="2025-04-15T03:57:19.791" v="748"/>
          <ac:spMkLst>
            <pc:docMk/>
            <pc:sldMk cId="0" sldId="260"/>
            <ac:spMk id="5" creationId="{08A8BD32-BE26-D695-498A-C0B285A406DD}"/>
          </ac:spMkLst>
        </pc:spChg>
      </pc:sldChg>
      <pc:sldChg chg="delSp del mod">
        <pc:chgData name="Shikha Chhabra" userId="cc488872c4015737" providerId="LiveId" clId="{E4CEDE95-F9DF-47A0-BA11-9134B588BE8B}" dt="2025-04-15T05:00:30.411" v="1127" actId="47"/>
        <pc:sldMkLst>
          <pc:docMk/>
          <pc:sldMk cId="0" sldId="262"/>
        </pc:sldMkLst>
        <pc:spChg chg="del">
          <ac:chgData name="Shikha Chhabra" userId="cc488872c4015737" providerId="LiveId" clId="{E4CEDE95-F9DF-47A0-BA11-9134B588BE8B}" dt="2025-04-15T05:00:20.091" v="1124" actId="21"/>
          <ac:spMkLst>
            <pc:docMk/>
            <pc:sldMk cId="0" sldId="262"/>
            <ac:spMk id="2" creationId="{8A128AD1-AAFC-131F-108F-E4DC579564F2}"/>
          </ac:spMkLst>
        </pc:spChg>
        <pc:spChg chg="del">
          <ac:chgData name="Shikha Chhabra" userId="cc488872c4015737" providerId="LiveId" clId="{E4CEDE95-F9DF-47A0-BA11-9134B588BE8B}" dt="2025-04-15T04:49:24.743" v="914" actId="21"/>
          <ac:spMkLst>
            <pc:docMk/>
            <pc:sldMk cId="0" sldId="262"/>
            <ac:spMk id="12" creationId="{BD6CAB81-713A-C114-E2DB-3F0B58D40407}"/>
          </ac:spMkLst>
        </pc:spChg>
        <pc:spChg chg="del">
          <ac:chgData name="Shikha Chhabra" userId="cc488872c4015737" providerId="LiveId" clId="{E4CEDE95-F9DF-47A0-BA11-9134B588BE8B}" dt="2025-04-15T04:47:37.749" v="888" actId="21"/>
          <ac:spMkLst>
            <pc:docMk/>
            <pc:sldMk cId="0" sldId="262"/>
            <ac:spMk id="14" creationId="{99B34BCE-0AFA-C1FD-3A58-A459FF4CAE22}"/>
          </ac:spMkLst>
        </pc:spChg>
        <pc:spChg chg="del">
          <ac:chgData name="Shikha Chhabra" userId="cc488872c4015737" providerId="LiveId" clId="{E4CEDE95-F9DF-47A0-BA11-9134B588BE8B}" dt="2025-04-15T04:50:52.132" v="976" actId="21"/>
          <ac:spMkLst>
            <pc:docMk/>
            <pc:sldMk cId="0" sldId="262"/>
            <ac:spMk id="15" creationId="{42A598B4-02AA-7088-E346-3F004AED2281}"/>
          </ac:spMkLst>
        </pc:spChg>
        <pc:spChg chg="del">
          <ac:chgData name="Shikha Chhabra" userId="cc488872c4015737" providerId="LiveId" clId="{E4CEDE95-F9DF-47A0-BA11-9134B588BE8B}" dt="2025-04-15T04:59:56.437" v="1118" actId="21"/>
          <ac:spMkLst>
            <pc:docMk/>
            <pc:sldMk cId="0" sldId="262"/>
            <ac:spMk id="25" creationId="{05614B34-A409-94BD-CA6A-0B580FBBB63C}"/>
          </ac:spMkLst>
        </pc:spChg>
        <pc:cxnChg chg="del">
          <ac:chgData name="Shikha Chhabra" userId="cc488872c4015737" providerId="LiveId" clId="{E4CEDE95-F9DF-47A0-BA11-9134B588BE8B}" dt="2025-04-15T04:47:47.214" v="891" actId="21"/>
          <ac:cxnSpMkLst>
            <pc:docMk/>
            <pc:sldMk cId="0" sldId="262"/>
            <ac:cxnSpMk id="4" creationId="{E852809C-4352-251E-24C0-80DA2A3A9BC3}"/>
          </ac:cxnSpMkLst>
        </pc:cxnChg>
        <pc:cxnChg chg="del">
          <ac:chgData name="Shikha Chhabra" userId="cc488872c4015737" providerId="LiveId" clId="{E4CEDE95-F9DF-47A0-BA11-9134B588BE8B}" dt="2025-04-15T04:48:39.399" v="901" actId="21"/>
          <ac:cxnSpMkLst>
            <pc:docMk/>
            <pc:sldMk cId="0" sldId="262"/>
            <ac:cxnSpMk id="6" creationId="{4E8F2427-5D0D-5EE8-F8DA-76DA00F25619}"/>
          </ac:cxnSpMkLst>
        </pc:cxnChg>
        <pc:cxnChg chg="del">
          <ac:chgData name="Shikha Chhabra" userId="cc488872c4015737" providerId="LiveId" clId="{E4CEDE95-F9DF-47A0-BA11-9134B588BE8B}" dt="2025-04-15T04:48:57.911" v="906" actId="21"/>
          <ac:cxnSpMkLst>
            <pc:docMk/>
            <pc:sldMk cId="0" sldId="262"/>
            <ac:cxnSpMk id="11" creationId="{C84ADB36-C1CE-47F7-B986-DDD9620FA04B}"/>
          </ac:cxnSpMkLst>
        </pc:cxnChg>
        <pc:cxnChg chg="del">
          <ac:chgData name="Shikha Chhabra" userId="cc488872c4015737" providerId="LiveId" clId="{E4CEDE95-F9DF-47A0-BA11-9134B588BE8B}" dt="2025-04-15T04:49:07.286" v="909" actId="21"/>
          <ac:cxnSpMkLst>
            <pc:docMk/>
            <pc:sldMk cId="0" sldId="262"/>
            <ac:cxnSpMk id="20" creationId="{CB64673D-BE5A-F446-81AF-CCEF0B91C3C2}"/>
          </ac:cxnSpMkLst>
        </pc:cxnChg>
      </pc:sldChg>
      <pc:sldChg chg="addSp delSp modSp mod">
        <pc:chgData name="Shikha Chhabra" userId="cc488872c4015737" providerId="LiveId" clId="{E4CEDE95-F9DF-47A0-BA11-9134B588BE8B}" dt="2025-04-15T05:02:16.932" v="1147" actId="114"/>
        <pc:sldMkLst>
          <pc:docMk/>
          <pc:sldMk cId="0" sldId="263"/>
        </pc:sldMkLst>
        <pc:spChg chg="mod">
          <ac:chgData name="Shikha Chhabra" userId="cc488872c4015737" providerId="LiveId" clId="{E4CEDE95-F9DF-47A0-BA11-9134B588BE8B}" dt="2025-04-15T05:02:16.932" v="1147" actId="114"/>
          <ac:spMkLst>
            <pc:docMk/>
            <pc:sldMk cId="0" sldId="263"/>
            <ac:spMk id="5" creationId="{BF7D5201-A371-ECDC-E826-9A4C95C2AC1D}"/>
          </ac:spMkLst>
        </pc:spChg>
        <pc:graphicFrameChg chg="add mod modGraphic">
          <ac:chgData name="Shikha Chhabra" userId="cc488872c4015737" providerId="LiveId" clId="{E4CEDE95-F9DF-47A0-BA11-9134B588BE8B}" dt="2025-04-15T05:01:56.477" v="1146" actId="20577"/>
          <ac:graphicFrameMkLst>
            <pc:docMk/>
            <pc:sldMk cId="0" sldId="263"/>
            <ac:graphicFrameMk id="2" creationId="{F0E92B4E-F11F-11CF-5CF7-F0EEF4FD7500}"/>
          </ac:graphicFrameMkLst>
        </pc:graphicFrameChg>
      </pc:sldChg>
      <pc:sldChg chg="addSp delSp modSp mod">
        <pc:chgData name="Shikha Chhabra" userId="cc488872c4015737" providerId="LiveId" clId="{E4CEDE95-F9DF-47A0-BA11-9134B588BE8B}" dt="2025-04-16T15:06:03.573" v="1365" actId="1076"/>
        <pc:sldMkLst>
          <pc:docMk/>
          <pc:sldMk cId="309605318" sldId="268"/>
        </pc:sldMkLst>
        <pc:picChg chg="add mod modCrop">
          <ac:chgData name="Shikha Chhabra" userId="cc488872c4015737" providerId="LiveId" clId="{E4CEDE95-F9DF-47A0-BA11-9134B588BE8B}" dt="2025-04-16T15:06:03.573" v="1365" actId="1076"/>
          <ac:picMkLst>
            <pc:docMk/>
            <pc:sldMk cId="309605318" sldId="268"/>
            <ac:picMk id="3" creationId="{4C2DA324-59A5-64EB-C58F-A28F46D7F2B6}"/>
          </ac:picMkLst>
        </pc:picChg>
        <pc:picChg chg="del">
          <ac:chgData name="Shikha Chhabra" userId="cc488872c4015737" providerId="LiveId" clId="{E4CEDE95-F9DF-47A0-BA11-9134B588BE8B}" dt="2025-04-16T15:03:56.871" v="1340" actId="478"/>
          <ac:picMkLst>
            <pc:docMk/>
            <pc:sldMk cId="309605318" sldId="268"/>
            <ac:picMk id="4" creationId="{54E0F70B-1485-0660-81B1-44FF900D23DD}"/>
          </ac:picMkLst>
        </pc:picChg>
      </pc:sldChg>
      <pc:sldChg chg="addSp delSp modSp mod">
        <pc:chgData name="Shikha Chhabra" userId="cc488872c4015737" providerId="LiveId" clId="{E4CEDE95-F9DF-47A0-BA11-9134B588BE8B}" dt="2025-04-16T18:58:45.188" v="1835" actId="1076"/>
        <pc:sldMkLst>
          <pc:docMk/>
          <pc:sldMk cId="3055543640" sldId="269"/>
        </pc:sldMkLst>
        <pc:spChg chg="add del mod">
          <ac:chgData name="Shikha Chhabra" userId="cc488872c4015737" providerId="LiveId" clId="{E4CEDE95-F9DF-47A0-BA11-9134B588BE8B}" dt="2025-04-16T18:58:45.188" v="1835" actId="1076"/>
          <ac:spMkLst>
            <pc:docMk/>
            <pc:sldMk cId="3055543640" sldId="269"/>
            <ac:spMk id="2" creationId="{FC9071B9-9F95-18D4-788F-ECD4B0E10A9F}"/>
          </ac:spMkLst>
        </pc:spChg>
        <pc:spChg chg="del mod">
          <ac:chgData name="Shikha Chhabra" userId="cc488872c4015737" providerId="LiveId" clId="{E4CEDE95-F9DF-47A0-BA11-9134B588BE8B}" dt="2025-04-15T04:43:23.562" v="810" actId="478"/>
          <ac:spMkLst>
            <pc:docMk/>
            <pc:sldMk cId="3055543640" sldId="269"/>
            <ac:spMk id="3" creationId="{15EC554A-C261-3906-DA9B-DB938AF4E58C}"/>
          </ac:spMkLst>
        </pc:spChg>
        <pc:spChg chg="del mod">
          <ac:chgData name="Shikha Chhabra" userId="cc488872c4015737" providerId="LiveId" clId="{E4CEDE95-F9DF-47A0-BA11-9134B588BE8B}" dt="2025-04-15T04:43:44.080" v="817" actId="478"/>
          <ac:spMkLst>
            <pc:docMk/>
            <pc:sldMk cId="3055543640" sldId="269"/>
            <ac:spMk id="4" creationId="{F1CB19C9-B046-9830-D237-B445E4FEA890}"/>
          </ac:spMkLst>
        </pc:spChg>
        <pc:spChg chg="add">
          <ac:chgData name="Shikha Chhabra" userId="cc488872c4015737" providerId="LiveId" clId="{E4CEDE95-F9DF-47A0-BA11-9134B588BE8B}" dt="2025-04-15T04:04:48.102" v="780"/>
          <ac:spMkLst>
            <pc:docMk/>
            <pc:sldMk cId="3055543640" sldId="269"/>
            <ac:spMk id="5" creationId="{FE0DBFBE-EC52-9996-D3D0-755AA77A12DF}"/>
          </ac:spMkLst>
        </pc:spChg>
        <pc:spChg chg="add del mod">
          <ac:chgData name="Shikha Chhabra" userId="cc488872c4015737" providerId="LiveId" clId="{E4CEDE95-F9DF-47A0-BA11-9134B588BE8B}" dt="2025-04-15T04:05:57.007" v="795" actId="11529"/>
          <ac:spMkLst>
            <pc:docMk/>
            <pc:sldMk cId="3055543640" sldId="269"/>
            <ac:spMk id="6" creationId="{733CDE34-9321-7BFE-B9CF-CB49BF74ED22}"/>
          </ac:spMkLst>
        </pc:spChg>
        <pc:spChg chg="add del mod">
          <ac:chgData name="Shikha Chhabra" userId="cc488872c4015737" providerId="LiveId" clId="{E4CEDE95-F9DF-47A0-BA11-9134B588BE8B}" dt="2025-04-15T04:43:49.650" v="820" actId="478"/>
          <ac:spMkLst>
            <pc:docMk/>
            <pc:sldMk cId="3055543640" sldId="269"/>
            <ac:spMk id="7" creationId="{449A696E-45C7-0EC8-C62A-E833F4090787}"/>
          </ac:spMkLst>
        </pc:spChg>
        <pc:spChg chg="add del">
          <ac:chgData name="Shikha Chhabra" userId="cc488872c4015737" providerId="LiveId" clId="{E4CEDE95-F9DF-47A0-BA11-9134B588BE8B}" dt="2025-04-15T04:42:45.060" v="805" actId="478"/>
          <ac:spMkLst>
            <pc:docMk/>
            <pc:sldMk cId="3055543640" sldId="269"/>
            <ac:spMk id="8" creationId="{25786D90-69B7-E63F-462C-7BE4C5CDBBD0}"/>
          </ac:spMkLst>
        </pc:spChg>
        <pc:spChg chg="add del mod">
          <ac:chgData name="Shikha Chhabra" userId="cc488872c4015737" providerId="LiveId" clId="{E4CEDE95-F9DF-47A0-BA11-9134B588BE8B}" dt="2025-04-15T04:44:34.220" v="828" actId="478"/>
          <ac:spMkLst>
            <pc:docMk/>
            <pc:sldMk cId="3055543640" sldId="269"/>
            <ac:spMk id="9" creationId="{EAB869A8-521A-C82D-F498-ACC2C951338D}"/>
          </ac:spMkLst>
        </pc:spChg>
      </pc:sldChg>
      <pc:sldChg chg="modSp mod">
        <pc:chgData name="Shikha Chhabra" userId="cc488872c4015737" providerId="LiveId" clId="{E4CEDE95-F9DF-47A0-BA11-9134B588BE8B}" dt="2025-04-16T15:14:04.536" v="1522" actId="1076"/>
        <pc:sldMkLst>
          <pc:docMk/>
          <pc:sldMk cId="1967573314" sldId="270"/>
        </pc:sldMkLst>
        <pc:spChg chg="mod">
          <ac:chgData name="Shikha Chhabra" userId="cc488872c4015737" providerId="LiveId" clId="{E4CEDE95-F9DF-47A0-BA11-9134B588BE8B}" dt="2025-04-16T15:14:04.536" v="1522" actId="1076"/>
          <ac:spMkLst>
            <pc:docMk/>
            <pc:sldMk cId="1967573314" sldId="270"/>
            <ac:spMk id="3" creationId="{9A6BB231-D7D1-1A8F-B614-837CFBF2B05E}"/>
          </ac:spMkLst>
        </pc:spChg>
      </pc:sldChg>
      <pc:sldChg chg="addSp delSp modSp mod">
        <pc:chgData name="Shikha Chhabra" userId="cc488872c4015737" providerId="LiveId" clId="{E4CEDE95-F9DF-47A0-BA11-9134B588BE8B}" dt="2025-04-16T15:51:18.815" v="1547" actId="20577"/>
        <pc:sldMkLst>
          <pc:docMk/>
          <pc:sldMk cId="855852921" sldId="272"/>
        </pc:sldMkLst>
        <pc:spChg chg="mod">
          <ac:chgData name="Shikha Chhabra" userId="cc488872c4015737" providerId="LiveId" clId="{E4CEDE95-F9DF-47A0-BA11-9134B588BE8B}" dt="2025-04-15T05:02:29.237" v="1149" actId="114"/>
          <ac:spMkLst>
            <pc:docMk/>
            <pc:sldMk cId="855852921" sldId="272"/>
            <ac:spMk id="5" creationId="{C97F5766-AD2A-05CF-0591-7C3C4670A7AC}"/>
          </ac:spMkLst>
        </pc:spChg>
        <pc:graphicFrameChg chg="add mod modGraphic">
          <ac:chgData name="Shikha Chhabra" userId="cc488872c4015737" providerId="LiveId" clId="{E4CEDE95-F9DF-47A0-BA11-9134B588BE8B}" dt="2025-04-16T15:51:18.815" v="1547" actId="20577"/>
          <ac:graphicFrameMkLst>
            <pc:docMk/>
            <pc:sldMk cId="855852921" sldId="272"/>
            <ac:graphicFrameMk id="2" creationId="{83185BE8-4FFB-C574-7EFC-FD3FD9A248E8}"/>
          </ac:graphicFrameMkLst>
        </pc:graphicFrameChg>
      </pc:sldChg>
      <pc:sldChg chg="modSp mod">
        <pc:chgData name="Shikha Chhabra" userId="cc488872c4015737" providerId="LiveId" clId="{E4CEDE95-F9DF-47A0-BA11-9134B588BE8B}" dt="2025-04-16T15:10:26.329" v="1472" actId="404"/>
        <pc:sldMkLst>
          <pc:docMk/>
          <pc:sldMk cId="712165794" sldId="275"/>
        </pc:sldMkLst>
        <pc:spChg chg="mod">
          <ac:chgData name="Shikha Chhabra" userId="cc488872c4015737" providerId="LiveId" clId="{E4CEDE95-F9DF-47A0-BA11-9134B588BE8B}" dt="2025-04-16T15:10:26.329" v="1472" actId="404"/>
          <ac:spMkLst>
            <pc:docMk/>
            <pc:sldMk cId="712165794" sldId="275"/>
            <ac:spMk id="5" creationId="{346706E3-31B7-0F9E-E309-CF50A2F5E007}"/>
          </ac:spMkLst>
        </pc:spChg>
      </pc:sldChg>
      <pc:sldChg chg="addSp delSp modSp mod">
        <pc:chgData name="Shikha Chhabra" userId="cc488872c4015737" providerId="LiveId" clId="{E4CEDE95-F9DF-47A0-BA11-9134B588BE8B}" dt="2025-04-16T15:06:13.687" v="1366" actId="1076"/>
        <pc:sldMkLst>
          <pc:docMk/>
          <pc:sldMk cId="2063532612" sldId="276"/>
        </pc:sldMkLst>
        <pc:picChg chg="del">
          <ac:chgData name="Shikha Chhabra" userId="cc488872c4015737" providerId="LiveId" clId="{E4CEDE95-F9DF-47A0-BA11-9134B588BE8B}" dt="2025-04-16T15:05:04.409" v="1352" actId="478"/>
          <ac:picMkLst>
            <pc:docMk/>
            <pc:sldMk cId="2063532612" sldId="276"/>
            <ac:picMk id="3" creationId="{4C06D90A-E4DE-3FAD-5BC6-BD72DC652E68}"/>
          </ac:picMkLst>
        </pc:picChg>
        <pc:picChg chg="add mod modCrop">
          <ac:chgData name="Shikha Chhabra" userId="cc488872c4015737" providerId="LiveId" clId="{E4CEDE95-F9DF-47A0-BA11-9134B588BE8B}" dt="2025-04-16T15:06:13.687" v="1366" actId="1076"/>
          <ac:picMkLst>
            <pc:docMk/>
            <pc:sldMk cId="2063532612" sldId="276"/>
            <ac:picMk id="4" creationId="{C74A1E9A-466B-A5FA-E6B8-3ACE0B364426}"/>
          </ac:picMkLst>
        </pc:picChg>
      </pc:sldChg>
      <pc:sldChg chg="addSp delSp modSp mod">
        <pc:chgData name="Shikha Chhabra" userId="cc488872c4015737" providerId="LiveId" clId="{E4CEDE95-F9DF-47A0-BA11-9134B588BE8B}" dt="2025-04-15T03:32:55.582" v="485" actId="1076"/>
        <pc:sldMkLst>
          <pc:docMk/>
          <pc:sldMk cId="2828209063" sldId="277"/>
        </pc:sldMkLst>
        <pc:spChg chg="mod">
          <ac:chgData name="Shikha Chhabra" userId="cc488872c4015737" providerId="LiveId" clId="{E4CEDE95-F9DF-47A0-BA11-9134B588BE8B}" dt="2025-04-15T03:29:06.709" v="433" actId="1076"/>
          <ac:spMkLst>
            <pc:docMk/>
            <pc:sldMk cId="2828209063" sldId="277"/>
            <ac:spMk id="2" creationId="{1AC97E2E-4CD1-7F55-3F94-677CE120EA45}"/>
          </ac:spMkLst>
        </pc:spChg>
        <pc:spChg chg="add mod">
          <ac:chgData name="Shikha Chhabra" userId="cc488872c4015737" providerId="LiveId" clId="{E4CEDE95-F9DF-47A0-BA11-9134B588BE8B}" dt="2025-04-15T03:32:26.691" v="480" actId="1076"/>
          <ac:spMkLst>
            <pc:docMk/>
            <pc:sldMk cId="2828209063" sldId="277"/>
            <ac:spMk id="3" creationId="{2DE21361-5F7A-904E-64C4-0125FD794446}"/>
          </ac:spMkLst>
        </pc:spChg>
        <pc:picChg chg="add mod">
          <ac:chgData name="Shikha Chhabra" userId="cc488872c4015737" providerId="LiveId" clId="{E4CEDE95-F9DF-47A0-BA11-9134B588BE8B}" dt="2025-04-15T03:32:55.582" v="485" actId="1076"/>
          <ac:picMkLst>
            <pc:docMk/>
            <pc:sldMk cId="2828209063" sldId="277"/>
            <ac:picMk id="4" creationId="{213A2ABD-3601-E33F-CF27-55606CAF84A9}"/>
          </ac:picMkLst>
        </pc:picChg>
        <pc:picChg chg="mod">
          <ac:chgData name="Shikha Chhabra" userId="cc488872c4015737" providerId="LiveId" clId="{E4CEDE95-F9DF-47A0-BA11-9134B588BE8B}" dt="2025-04-15T03:32:13.135" v="477" actId="1076"/>
          <ac:picMkLst>
            <pc:docMk/>
            <pc:sldMk cId="2828209063" sldId="277"/>
            <ac:picMk id="5" creationId="{2C26FEC6-54FE-3CA1-8C6F-6FA46628BCA1}"/>
          </ac:picMkLst>
        </pc:picChg>
        <pc:picChg chg="add mod">
          <ac:chgData name="Shikha Chhabra" userId="cc488872c4015737" providerId="LiveId" clId="{E4CEDE95-F9DF-47A0-BA11-9134B588BE8B}" dt="2025-04-15T03:32:43.002" v="482" actId="14100"/>
          <ac:picMkLst>
            <pc:docMk/>
            <pc:sldMk cId="2828209063" sldId="277"/>
            <ac:picMk id="6" creationId="{FF3560C0-67BD-9ECE-6B2A-A1ED360F0D7E}"/>
          </ac:picMkLst>
        </pc:picChg>
        <pc:picChg chg="mod">
          <ac:chgData name="Shikha Chhabra" userId="cc488872c4015737" providerId="LiveId" clId="{E4CEDE95-F9DF-47A0-BA11-9134B588BE8B}" dt="2025-04-15T03:32:15.365" v="478" actId="1076"/>
          <ac:picMkLst>
            <pc:docMk/>
            <pc:sldMk cId="2828209063" sldId="277"/>
            <ac:picMk id="12" creationId="{8BCE8958-0250-B65D-359C-A1E8A9540D13}"/>
          </ac:picMkLst>
        </pc:picChg>
      </pc:sldChg>
      <pc:sldChg chg="modSp mod">
        <pc:chgData name="Shikha Chhabra" userId="cc488872c4015737" providerId="LiveId" clId="{E4CEDE95-F9DF-47A0-BA11-9134B588BE8B}" dt="2025-04-16T15:06:32.965" v="1368" actId="20577"/>
        <pc:sldMkLst>
          <pc:docMk/>
          <pc:sldMk cId="2192339758" sldId="278"/>
        </pc:sldMkLst>
        <pc:spChg chg="mod">
          <ac:chgData name="Shikha Chhabra" userId="cc488872c4015737" providerId="LiveId" clId="{E4CEDE95-F9DF-47A0-BA11-9134B588BE8B}" dt="2025-04-16T15:06:32.965" v="1368" actId="20577"/>
          <ac:spMkLst>
            <pc:docMk/>
            <pc:sldMk cId="2192339758" sldId="278"/>
            <ac:spMk id="5" creationId="{C78C1727-9458-C42A-5196-07DB05C08C64}"/>
          </ac:spMkLst>
        </pc:spChg>
      </pc:sldChg>
      <pc:sldChg chg="addSp delSp modSp new mod">
        <pc:chgData name="Shikha Chhabra" userId="cc488872c4015737" providerId="LiveId" clId="{E4CEDE95-F9DF-47A0-BA11-9134B588BE8B}" dt="2025-04-15T03:35:53.533" v="573" actId="1076"/>
        <pc:sldMkLst>
          <pc:docMk/>
          <pc:sldMk cId="2068045908" sldId="279"/>
        </pc:sldMkLst>
        <pc:spChg chg="add mod">
          <ac:chgData name="Shikha Chhabra" userId="cc488872c4015737" providerId="LiveId" clId="{E4CEDE95-F9DF-47A0-BA11-9134B588BE8B}" dt="2025-04-15T03:33:17.898" v="488" actId="1076"/>
          <ac:spMkLst>
            <pc:docMk/>
            <pc:sldMk cId="2068045908" sldId="279"/>
            <ac:spMk id="2" creationId="{257A98BD-BA8E-FD86-1B82-8155351DFC72}"/>
          </ac:spMkLst>
        </pc:spChg>
        <pc:spChg chg="add del mod">
          <ac:chgData name="Shikha Chhabra" userId="cc488872c4015737" providerId="LiveId" clId="{E4CEDE95-F9DF-47A0-BA11-9134B588BE8B}" dt="2025-04-15T03:30:01.137" v="440" actId="21"/>
          <ac:spMkLst>
            <pc:docMk/>
            <pc:sldMk cId="2068045908" sldId="279"/>
            <ac:spMk id="3" creationId="{2DE21361-5F7A-904E-64C4-0125FD794446}"/>
          </ac:spMkLst>
        </pc:spChg>
        <pc:spChg chg="add mod">
          <ac:chgData name="Shikha Chhabra" userId="cc488872c4015737" providerId="LiveId" clId="{E4CEDE95-F9DF-47A0-BA11-9134B588BE8B}" dt="2025-04-15T03:35:33.800" v="570" actId="1076"/>
          <ac:spMkLst>
            <pc:docMk/>
            <pc:sldMk cId="2068045908" sldId="279"/>
            <ac:spMk id="8" creationId="{0A90E766-7285-37C9-EC85-D2B621AC1E73}"/>
          </ac:spMkLst>
        </pc:spChg>
        <pc:picChg chg="add del mod">
          <ac:chgData name="Shikha Chhabra" userId="cc488872c4015737" providerId="LiveId" clId="{E4CEDE95-F9DF-47A0-BA11-9134B588BE8B}" dt="2025-04-15T03:30:51.367" v="448" actId="21"/>
          <ac:picMkLst>
            <pc:docMk/>
            <pc:sldMk cId="2068045908" sldId="279"/>
            <ac:picMk id="4" creationId="{213A2ABD-3601-E33F-CF27-55606CAF84A9}"/>
          </ac:picMkLst>
        </pc:picChg>
        <pc:picChg chg="add del mod">
          <ac:chgData name="Shikha Chhabra" userId="cc488872c4015737" providerId="LiveId" clId="{E4CEDE95-F9DF-47A0-BA11-9134B588BE8B}" dt="2025-04-15T03:30:57.632" v="450" actId="21"/>
          <ac:picMkLst>
            <pc:docMk/>
            <pc:sldMk cId="2068045908" sldId="279"/>
            <ac:picMk id="5" creationId="{FF3560C0-67BD-9ECE-6B2A-A1ED360F0D7E}"/>
          </ac:picMkLst>
        </pc:picChg>
        <pc:picChg chg="add mod">
          <ac:chgData name="Shikha Chhabra" userId="cc488872c4015737" providerId="LiveId" clId="{E4CEDE95-F9DF-47A0-BA11-9134B588BE8B}" dt="2025-04-15T03:35:53.533" v="573" actId="1076"/>
          <ac:picMkLst>
            <pc:docMk/>
            <pc:sldMk cId="2068045908" sldId="279"/>
            <ac:picMk id="6" creationId="{8EEDCB48-FA82-44D1-5754-C94F4D9FA7C0}"/>
          </ac:picMkLst>
        </pc:picChg>
        <pc:picChg chg="add mod">
          <ac:chgData name="Shikha Chhabra" userId="cc488872c4015737" providerId="LiveId" clId="{E4CEDE95-F9DF-47A0-BA11-9134B588BE8B}" dt="2025-04-15T03:35:47.945" v="572" actId="1076"/>
          <ac:picMkLst>
            <pc:docMk/>
            <pc:sldMk cId="2068045908" sldId="279"/>
            <ac:picMk id="7" creationId="{043A2498-7B07-1918-A2C8-B22F6EEC0A9F}"/>
          </ac:picMkLst>
        </pc:picChg>
        <pc:picChg chg="add mod">
          <ac:chgData name="Shikha Chhabra" userId="cc488872c4015737" providerId="LiveId" clId="{E4CEDE95-F9DF-47A0-BA11-9134B588BE8B}" dt="2025-04-15T03:35:25.244" v="568" actId="1076"/>
          <ac:picMkLst>
            <pc:docMk/>
            <pc:sldMk cId="2068045908" sldId="279"/>
            <ac:picMk id="9" creationId="{618EC2D3-51FA-78C0-2549-660F5E16EAFC}"/>
          </ac:picMkLst>
        </pc:picChg>
        <pc:picChg chg="add mod">
          <ac:chgData name="Shikha Chhabra" userId="cc488872c4015737" providerId="LiveId" clId="{E4CEDE95-F9DF-47A0-BA11-9134B588BE8B}" dt="2025-04-15T03:35:30.075" v="569" actId="1076"/>
          <ac:picMkLst>
            <pc:docMk/>
            <pc:sldMk cId="2068045908" sldId="279"/>
            <ac:picMk id="10" creationId="{D9E29BCD-83A2-57C9-A025-274599810B40}"/>
          </ac:picMkLst>
        </pc:picChg>
      </pc:sldChg>
      <pc:sldChg chg="addSp delSp modSp new del mod">
        <pc:chgData name="Shikha Chhabra" userId="cc488872c4015737" providerId="LiveId" clId="{E4CEDE95-F9DF-47A0-BA11-9134B588BE8B}" dt="2025-04-15T03:47:27.625" v="698" actId="2696"/>
        <pc:sldMkLst>
          <pc:docMk/>
          <pc:sldMk cId="2649054000" sldId="280"/>
        </pc:sldMkLst>
        <pc:spChg chg="add del mod">
          <ac:chgData name="Shikha Chhabra" userId="cc488872c4015737" providerId="LiveId" clId="{E4CEDE95-F9DF-47A0-BA11-9134B588BE8B}" dt="2025-04-15T03:33:05.329" v="486" actId="21"/>
          <ac:spMkLst>
            <pc:docMk/>
            <pc:sldMk cId="2649054000" sldId="280"/>
            <ac:spMk id="3" creationId="{257A98BD-BA8E-FD86-1B82-8155351DFC72}"/>
          </ac:spMkLst>
        </pc:spChg>
        <pc:picChg chg="add del mod">
          <ac:chgData name="Shikha Chhabra" userId="cc488872c4015737" providerId="LiveId" clId="{E4CEDE95-F9DF-47A0-BA11-9134B588BE8B}" dt="2025-04-15T03:33:21.974" v="489" actId="21"/>
          <ac:picMkLst>
            <pc:docMk/>
            <pc:sldMk cId="2649054000" sldId="280"/>
            <ac:picMk id="4" creationId="{8EEDCB48-FA82-44D1-5754-C94F4D9FA7C0}"/>
          </ac:picMkLst>
        </pc:picChg>
        <pc:picChg chg="add del mod">
          <ac:chgData name="Shikha Chhabra" userId="cc488872c4015737" providerId="LiveId" clId="{E4CEDE95-F9DF-47A0-BA11-9134B588BE8B}" dt="2025-04-15T03:33:26.476" v="491" actId="21"/>
          <ac:picMkLst>
            <pc:docMk/>
            <pc:sldMk cId="2649054000" sldId="280"/>
            <ac:picMk id="5" creationId="{043A2498-7B07-1918-A2C8-B22F6EEC0A9F}"/>
          </ac:picMkLst>
        </pc:picChg>
      </pc:sldChg>
      <pc:sldChg chg="addSp delSp modSp new del mod">
        <pc:chgData name="Shikha Chhabra" userId="cc488872c4015737" providerId="LiveId" clId="{E4CEDE95-F9DF-47A0-BA11-9134B588BE8B}" dt="2025-04-15T05:00:38.339" v="1128" actId="47"/>
        <pc:sldMkLst>
          <pc:docMk/>
          <pc:sldMk cId="142407872" sldId="281"/>
        </pc:sldMkLst>
        <pc:spChg chg="add del mod">
          <ac:chgData name="Shikha Chhabra" userId="cc488872c4015737" providerId="LiveId" clId="{E4CEDE95-F9DF-47A0-BA11-9134B588BE8B}" dt="2025-04-15T03:34:25.923" v="525" actId="21"/>
          <ac:spMkLst>
            <pc:docMk/>
            <pc:sldMk cId="142407872" sldId="281"/>
            <ac:spMk id="3" creationId="{0A90E766-7285-37C9-EC85-D2B621AC1E73}"/>
          </ac:spMkLst>
        </pc:spChg>
        <pc:picChg chg="add del mod">
          <ac:chgData name="Shikha Chhabra" userId="cc488872c4015737" providerId="LiveId" clId="{E4CEDE95-F9DF-47A0-BA11-9134B588BE8B}" dt="2025-04-15T03:34:46.050" v="528" actId="21"/>
          <ac:picMkLst>
            <pc:docMk/>
            <pc:sldMk cId="142407872" sldId="281"/>
            <ac:picMk id="4" creationId="{618EC2D3-51FA-78C0-2549-660F5E16EAFC}"/>
          </ac:picMkLst>
        </pc:picChg>
        <pc:picChg chg="add del mod">
          <ac:chgData name="Shikha Chhabra" userId="cc488872c4015737" providerId="LiveId" clId="{E4CEDE95-F9DF-47A0-BA11-9134B588BE8B}" dt="2025-04-15T03:34:50.560" v="530" actId="21"/>
          <ac:picMkLst>
            <pc:docMk/>
            <pc:sldMk cId="142407872" sldId="281"/>
            <ac:picMk id="5" creationId="{D9E29BCD-83A2-57C9-A025-274599810B40}"/>
          </ac:picMkLst>
        </pc:picChg>
      </pc:sldChg>
      <pc:sldChg chg="addSp delSp modSp new mod">
        <pc:chgData name="Shikha Chhabra" userId="cc488872c4015737" providerId="LiveId" clId="{E4CEDE95-F9DF-47A0-BA11-9134B588BE8B}" dt="2025-04-16T18:55:55.039" v="1829" actId="1076"/>
        <pc:sldMkLst>
          <pc:docMk/>
          <pc:sldMk cId="45479924" sldId="282"/>
        </pc:sldMkLst>
        <pc:spChg chg="add mod">
          <ac:chgData name="Shikha Chhabra" userId="cc488872c4015737" providerId="LiveId" clId="{E4CEDE95-F9DF-47A0-BA11-9134B588BE8B}" dt="2025-04-14T13:48:49.647" v="228" actId="255"/>
          <ac:spMkLst>
            <pc:docMk/>
            <pc:sldMk cId="45479924" sldId="282"/>
            <ac:spMk id="3" creationId="{D11578A5-FC9C-8FF0-220F-154CABF87EB0}"/>
          </ac:spMkLst>
        </pc:spChg>
        <pc:spChg chg="add mod">
          <ac:chgData name="Shikha Chhabra" userId="cc488872c4015737" providerId="LiveId" clId="{E4CEDE95-F9DF-47A0-BA11-9134B588BE8B}" dt="2025-04-15T05:02:21.685" v="1148" actId="114"/>
          <ac:spMkLst>
            <pc:docMk/>
            <pc:sldMk cId="45479924" sldId="282"/>
            <ac:spMk id="5" creationId="{7F50B9AA-8636-6C92-8A79-97C8B7FA0FEB}"/>
          </ac:spMkLst>
        </pc:spChg>
        <pc:graphicFrameChg chg="add del mod modGraphic">
          <ac:chgData name="Shikha Chhabra" userId="cc488872c4015737" providerId="LiveId" clId="{E4CEDE95-F9DF-47A0-BA11-9134B588BE8B}" dt="2025-04-16T18:47:52.120" v="1692" actId="478"/>
          <ac:graphicFrameMkLst>
            <pc:docMk/>
            <pc:sldMk cId="45479924" sldId="282"/>
            <ac:graphicFrameMk id="2" creationId="{8235977B-488E-6D37-77B1-E1E04CBF1F5D}"/>
          </ac:graphicFrameMkLst>
        </pc:graphicFrameChg>
        <pc:graphicFrameChg chg="add mod modGraphic">
          <ac:chgData name="Shikha Chhabra" userId="cc488872c4015737" providerId="LiveId" clId="{E4CEDE95-F9DF-47A0-BA11-9134B588BE8B}" dt="2025-04-16T18:55:55.039" v="1829" actId="1076"/>
          <ac:graphicFrameMkLst>
            <pc:docMk/>
            <pc:sldMk cId="45479924" sldId="282"/>
            <ac:graphicFrameMk id="4" creationId="{FBAA7BCA-55BD-94D7-496C-F2C1B802FB2D}"/>
          </ac:graphicFrameMkLst>
        </pc:graphicFrameChg>
        <pc:graphicFrameChg chg="add del mod modGraphic">
          <ac:chgData name="Shikha Chhabra" userId="cc488872c4015737" providerId="LiveId" clId="{E4CEDE95-F9DF-47A0-BA11-9134B588BE8B}" dt="2025-04-16T18:44:06.932" v="1548" actId="478"/>
          <ac:graphicFrameMkLst>
            <pc:docMk/>
            <pc:sldMk cId="45479924" sldId="282"/>
            <ac:graphicFrameMk id="7" creationId="{F8B3DEB3-DC07-E61B-62BA-A47C27AABEEF}"/>
          </ac:graphicFrameMkLst>
        </pc:graphicFrameChg>
      </pc:sldChg>
      <pc:sldChg chg="addSp modSp new mod">
        <pc:chgData name="Shikha Chhabra" userId="cc488872c4015737" providerId="LiveId" clId="{E4CEDE95-F9DF-47A0-BA11-9134B588BE8B}" dt="2025-04-16T15:09:45.963" v="1444" actId="14100"/>
        <pc:sldMkLst>
          <pc:docMk/>
          <pc:sldMk cId="553582854" sldId="283"/>
        </pc:sldMkLst>
        <pc:spChg chg="mod">
          <ac:chgData name="Shikha Chhabra" userId="cc488872c4015737" providerId="LiveId" clId="{E4CEDE95-F9DF-47A0-BA11-9134B588BE8B}" dt="2025-04-16T15:08:40.056" v="1410" actId="404"/>
          <ac:spMkLst>
            <pc:docMk/>
            <pc:sldMk cId="553582854" sldId="283"/>
            <ac:spMk id="2" creationId="{F80EDECB-CF48-FACB-D42E-7B1A4D20601D}"/>
          </ac:spMkLst>
        </pc:spChg>
        <pc:spChg chg="add mod">
          <ac:chgData name="Shikha Chhabra" userId="cc488872c4015737" providerId="LiveId" clId="{E4CEDE95-F9DF-47A0-BA11-9134B588BE8B}" dt="2025-04-16T15:08:43.546" v="1411" actId="404"/>
          <ac:spMkLst>
            <pc:docMk/>
            <pc:sldMk cId="553582854" sldId="283"/>
            <ac:spMk id="3" creationId="{F5AE9138-4414-C28A-79CE-F7603DF49570}"/>
          </ac:spMkLst>
        </pc:spChg>
        <pc:spChg chg="add mod">
          <ac:chgData name="Shikha Chhabra" userId="cc488872c4015737" providerId="LiveId" clId="{E4CEDE95-F9DF-47A0-BA11-9134B588BE8B}" dt="2025-04-16T15:08:35.715" v="1409" actId="404"/>
          <ac:spMkLst>
            <pc:docMk/>
            <pc:sldMk cId="553582854" sldId="283"/>
            <ac:spMk id="8" creationId="{AB6A6AD7-0A6A-0A35-29D2-C0FCD2F7FFFE}"/>
          </ac:spMkLst>
        </pc:spChg>
        <pc:picChg chg="add mod">
          <ac:chgData name="Shikha Chhabra" userId="cc488872c4015737" providerId="LiveId" clId="{E4CEDE95-F9DF-47A0-BA11-9134B588BE8B}" dt="2025-04-16T15:08:08.909" v="1392" actId="1076"/>
          <ac:picMkLst>
            <pc:docMk/>
            <pc:sldMk cId="553582854" sldId="283"/>
            <ac:picMk id="4" creationId="{1DD30599-9F4E-061B-F9FE-080E541ABA11}"/>
          </ac:picMkLst>
        </pc:picChg>
        <pc:picChg chg="add mod">
          <ac:chgData name="Shikha Chhabra" userId="cc488872c4015737" providerId="LiveId" clId="{E4CEDE95-F9DF-47A0-BA11-9134B588BE8B}" dt="2025-04-16T15:09:41.138" v="1442" actId="14100"/>
          <ac:picMkLst>
            <pc:docMk/>
            <pc:sldMk cId="553582854" sldId="283"/>
            <ac:picMk id="5" creationId="{A1A6395F-2942-B9CE-759B-1C3C83827012}"/>
          </ac:picMkLst>
        </pc:picChg>
        <pc:picChg chg="mod">
          <ac:chgData name="Shikha Chhabra" userId="cc488872c4015737" providerId="LiveId" clId="{E4CEDE95-F9DF-47A0-BA11-9134B588BE8B}" dt="2025-04-16T15:09:28.028" v="1439" actId="1076"/>
          <ac:picMkLst>
            <pc:docMk/>
            <pc:sldMk cId="553582854" sldId="283"/>
            <ac:picMk id="6" creationId="{D70DCA0A-43D6-E377-C582-F2A67C3673A3}"/>
          </ac:picMkLst>
        </pc:picChg>
        <pc:picChg chg="mod">
          <ac:chgData name="Shikha Chhabra" userId="cc488872c4015737" providerId="LiveId" clId="{E4CEDE95-F9DF-47A0-BA11-9134B588BE8B}" dt="2025-04-16T15:09:43.458" v="1443" actId="14100"/>
          <ac:picMkLst>
            <pc:docMk/>
            <pc:sldMk cId="553582854" sldId="283"/>
            <ac:picMk id="7" creationId="{C99E9372-5118-D025-54DD-4B69B99901AD}"/>
          </ac:picMkLst>
        </pc:picChg>
        <pc:picChg chg="add mod">
          <ac:chgData name="Shikha Chhabra" userId="cc488872c4015737" providerId="LiveId" clId="{E4CEDE95-F9DF-47A0-BA11-9134B588BE8B}" dt="2025-04-16T15:09:21.478" v="1436" actId="1076"/>
          <ac:picMkLst>
            <pc:docMk/>
            <pc:sldMk cId="553582854" sldId="283"/>
            <ac:picMk id="9" creationId="{ED3B80B3-61BC-035D-3AED-0E2465AA563E}"/>
          </ac:picMkLst>
        </pc:picChg>
        <pc:picChg chg="add mod">
          <ac:chgData name="Shikha Chhabra" userId="cc488872c4015737" providerId="LiveId" clId="{E4CEDE95-F9DF-47A0-BA11-9134B588BE8B}" dt="2025-04-16T15:09:45.963" v="1444" actId="14100"/>
          <ac:picMkLst>
            <pc:docMk/>
            <pc:sldMk cId="553582854" sldId="283"/>
            <ac:picMk id="10" creationId="{2238D734-F5C6-F774-960C-62F9CD93BE6A}"/>
          </ac:picMkLst>
        </pc:picChg>
      </pc:sldChg>
      <pc:sldChg chg="addSp modSp new mod">
        <pc:chgData name="Shikha Chhabra" userId="cc488872c4015737" providerId="LiveId" clId="{E4CEDE95-F9DF-47A0-BA11-9134B588BE8B}" dt="2025-04-14T13:54:14.715" v="296" actId="1076"/>
        <pc:sldMkLst>
          <pc:docMk/>
          <pc:sldMk cId="1178803715" sldId="284"/>
        </pc:sldMkLst>
      </pc:sldChg>
      <pc:sldChg chg="addSp delSp modSp new del mod">
        <pc:chgData name="Shikha Chhabra" userId="cc488872c4015737" providerId="LiveId" clId="{E4CEDE95-F9DF-47A0-BA11-9134B588BE8B}" dt="2025-04-16T15:09:51.760" v="1445" actId="47"/>
        <pc:sldMkLst>
          <pc:docMk/>
          <pc:sldMk cId="3116377304" sldId="285"/>
        </pc:sldMkLst>
        <pc:spChg chg="add del mod">
          <ac:chgData name="Shikha Chhabra" userId="cc488872c4015737" providerId="LiveId" clId="{E4CEDE95-F9DF-47A0-BA11-9134B588BE8B}" dt="2025-04-16T15:07:10.775" v="1370" actId="21"/>
          <ac:spMkLst>
            <pc:docMk/>
            <pc:sldMk cId="3116377304" sldId="285"/>
            <ac:spMk id="3" creationId="{AB6A6AD7-0A6A-0A35-29D2-C0FCD2F7FFFE}"/>
          </ac:spMkLst>
        </pc:spChg>
        <pc:picChg chg="add del mod">
          <ac:chgData name="Shikha Chhabra" userId="cc488872c4015737" providerId="LiveId" clId="{E4CEDE95-F9DF-47A0-BA11-9134B588BE8B}" dt="2025-04-16T15:07:24.871" v="1373" actId="21"/>
          <ac:picMkLst>
            <pc:docMk/>
            <pc:sldMk cId="3116377304" sldId="285"/>
            <ac:picMk id="4" creationId="{ED3B80B3-61BC-035D-3AED-0E2465AA563E}"/>
          </ac:picMkLst>
        </pc:picChg>
        <pc:picChg chg="add del mod">
          <ac:chgData name="Shikha Chhabra" userId="cc488872c4015737" providerId="LiveId" clId="{E4CEDE95-F9DF-47A0-BA11-9134B588BE8B}" dt="2025-04-16T15:07:48.455" v="1379" actId="21"/>
          <ac:picMkLst>
            <pc:docMk/>
            <pc:sldMk cId="3116377304" sldId="285"/>
            <ac:picMk id="5" creationId="{2238D734-F5C6-F774-960C-62F9CD93BE6A}"/>
          </ac:picMkLst>
        </pc:picChg>
      </pc:sldChg>
      <pc:sldChg chg="addSp modSp new mod">
        <pc:chgData name="Shikha Chhabra" userId="cc488872c4015737" providerId="LiveId" clId="{E4CEDE95-F9DF-47A0-BA11-9134B588BE8B}" dt="2025-04-16T15:44:18.032" v="1546" actId="1076"/>
        <pc:sldMkLst>
          <pc:docMk/>
          <pc:sldMk cId="2048163784" sldId="286"/>
        </pc:sldMkLst>
        <pc:spChg chg="add">
          <ac:chgData name="Shikha Chhabra" userId="cc488872c4015737" providerId="LiveId" clId="{E4CEDE95-F9DF-47A0-BA11-9134B588BE8B}" dt="2025-04-15T04:52:58.961" v="1012"/>
          <ac:spMkLst>
            <pc:docMk/>
            <pc:sldMk cId="2048163784" sldId="286"/>
            <ac:spMk id="7" creationId="{2A25F0E1-A1E9-1995-B500-422E921B3184}"/>
          </ac:spMkLst>
        </pc:spChg>
        <pc:spChg chg="add">
          <ac:chgData name="Shikha Chhabra" userId="cc488872c4015737" providerId="LiveId" clId="{E4CEDE95-F9DF-47A0-BA11-9134B588BE8B}" dt="2025-04-15T04:53:04.171" v="1015"/>
          <ac:spMkLst>
            <pc:docMk/>
            <pc:sldMk cId="2048163784" sldId="286"/>
            <ac:spMk id="8" creationId="{AC7EE131-0597-84B5-CC9C-F2C8CB4DB88B}"/>
          </ac:spMkLst>
        </pc:spChg>
        <pc:spChg chg="add">
          <ac:chgData name="Shikha Chhabra" userId="cc488872c4015737" providerId="LiveId" clId="{E4CEDE95-F9DF-47A0-BA11-9134B588BE8B}" dt="2025-04-15T04:53:15.344" v="1020"/>
          <ac:spMkLst>
            <pc:docMk/>
            <pc:sldMk cId="2048163784" sldId="286"/>
            <ac:spMk id="9" creationId="{5AFD2F9C-7E5E-DEC9-F0F1-2B6146463123}"/>
          </ac:spMkLst>
        </pc:spChg>
        <pc:spChg chg="add mod">
          <ac:chgData name="Shikha Chhabra" userId="cc488872c4015737" providerId="LiveId" clId="{E4CEDE95-F9DF-47A0-BA11-9134B588BE8B}" dt="2025-04-15T05:00:13.886" v="1122" actId="14100"/>
          <ac:spMkLst>
            <pc:docMk/>
            <pc:sldMk cId="2048163784" sldId="286"/>
            <ac:spMk id="12" creationId="{BD6CAB81-713A-C114-E2DB-3F0B58D40407}"/>
          </ac:spMkLst>
        </pc:spChg>
        <pc:spChg chg="add mod">
          <ac:chgData name="Shikha Chhabra" userId="cc488872c4015737" providerId="LiveId" clId="{E4CEDE95-F9DF-47A0-BA11-9134B588BE8B}" dt="2025-04-15T04:59:42.771" v="1115" actId="14100"/>
          <ac:spMkLst>
            <pc:docMk/>
            <pc:sldMk cId="2048163784" sldId="286"/>
            <ac:spMk id="13" creationId="{E52B7215-99D7-C303-5965-8C65EB89989B}"/>
          </ac:spMkLst>
        </pc:spChg>
        <pc:spChg chg="add mod">
          <ac:chgData name="Shikha Chhabra" userId="cc488872c4015737" providerId="LiveId" clId="{E4CEDE95-F9DF-47A0-BA11-9134B588BE8B}" dt="2025-04-15T04:48:22.394" v="899" actId="2085"/>
          <ac:spMkLst>
            <pc:docMk/>
            <pc:sldMk cId="2048163784" sldId="286"/>
            <ac:spMk id="14" creationId="{99B34BCE-0AFA-C1FD-3A58-A459FF4CAE22}"/>
          </ac:spMkLst>
        </pc:spChg>
        <pc:spChg chg="add mod">
          <ac:chgData name="Shikha Chhabra" userId="cc488872c4015737" providerId="LiveId" clId="{E4CEDE95-F9DF-47A0-BA11-9134B588BE8B}" dt="2025-04-15T05:00:10.753" v="1121" actId="14100"/>
          <ac:spMkLst>
            <pc:docMk/>
            <pc:sldMk cId="2048163784" sldId="286"/>
            <ac:spMk id="15" creationId="{42A598B4-02AA-7088-E346-3F004AED2281}"/>
          </ac:spMkLst>
        </pc:spChg>
        <pc:spChg chg="add mod">
          <ac:chgData name="Shikha Chhabra" userId="cc488872c4015737" providerId="LiveId" clId="{E4CEDE95-F9DF-47A0-BA11-9134B588BE8B}" dt="2025-04-16T15:44:14.092" v="1545" actId="1076"/>
          <ac:spMkLst>
            <pc:docMk/>
            <pc:sldMk cId="2048163784" sldId="286"/>
            <ac:spMk id="16" creationId="{8A128AD1-AAFC-131F-108F-E4DC579564F2}"/>
          </ac:spMkLst>
        </pc:spChg>
        <pc:spChg chg="add mod">
          <ac:chgData name="Shikha Chhabra" userId="cc488872c4015737" providerId="LiveId" clId="{E4CEDE95-F9DF-47A0-BA11-9134B588BE8B}" dt="2025-04-16T15:44:18.032" v="1546" actId="1076"/>
          <ac:spMkLst>
            <pc:docMk/>
            <pc:sldMk cId="2048163784" sldId="286"/>
            <ac:spMk id="25" creationId="{05614B34-A409-94BD-CA6A-0B580FBBB63C}"/>
          </ac:spMkLst>
        </pc:spChg>
        <pc:cxnChg chg="add mod">
          <ac:chgData name="Shikha Chhabra" userId="cc488872c4015737" providerId="LiveId" clId="{E4CEDE95-F9DF-47A0-BA11-9134B588BE8B}" dt="2025-04-15T04:48:31.550" v="900" actId="14100"/>
          <ac:cxnSpMkLst>
            <pc:docMk/>
            <pc:sldMk cId="2048163784" sldId="286"/>
            <ac:cxnSpMk id="4" creationId="{E852809C-4352-251E-24C0-80DA2A3A9BC3}"/>
          </ac:cxnSpMkLst>
        </pc:cxnChg>
        <pc:cxnChg chg="add mod">
          <ac:chgData name="Shikha Chhabra" userId="cc488872c4015737" providerId="LiveId" clId="{E4CEDE95-F9DF-47A0-BA11-9134B588BE8B}" dt="2025-04-15T04:48:53.889" v="905" actId="14100"/>
          <ac:cxnSpMkLst>
            <pc:docMk/>
            <pc:sldMk cId="2048163784" sldId="286"/>
            <ac:cxnSpMk id="6" creationId="{4E8F2427-5D0D-5EE8-F8DA-76DA00F25619}"/>
          </ac:cxnSpMkLst>
        </pc:cxnChg>
        <pc:cxnChg chg="add mod">
          <ac:chgData name="Shikha Chhabra" userId="cc488872c4015737" providerId="LiveId" clId="{E4CEDE95-F9DF-47A0-BA11-9134B588BE8B}" dt="2025-04-15T04:54:55.561" v="1042" actId="1076"/>
          <ac:cxnSpMkLst>
            <pc:docMk/>
            <pc:sldMk cId="2048163784" sldId="286"/>
            <ac:cxnSpMk id="10" creationId="{B08D2571-80F4-CD27-987B-83EC40367BB3}"/>
          </ac:cxnSpMkLst>
        </pc:cxnChg>
        <pc:cxnChg chg="add mod">
          <ac:chgData name="Shikha Chhabra" userId="cc488872c4015737" providerId="LiveId" clId="{E4CEDE95-F9DF-47A0-BA11-9134B588BE8B}" dt="2025-04-15T04:49:03.956" v="908" actId="1076"/>
          <ac:cxnSpMkLst>
            <pc:docMk/>
            <pc:sldMk cId="2048163784" sldId="286"/>
            <ac:cxnSpMk id="11" creationId="{C84ADB36-C1CE-47F7-B986-DDD9620FA04B}"/>
          </ac:cxnSpMkLst>
        </pc:cxnChg>
        <pc:cxnChg chg="add mod">
          <ac:chgData name="Shikha Chhabra" userId="cc488872c4015737" providerId="LiveId" clId="{E4CEDE95-F9DF-47A0-BA11-9134B588BE8B}" dt="2025-04-15T04:49:21.181" v="913" actId="1076"/>
          <ac:cxnSpMkLst>
            <pc:docMk/>
            <pc:sldMk cId="2048163784" sldId="286"/>
            <ac:cxnSpMk id="20" creationId="{CB64673D-BE5A-F446-81AF-CCEF0B91C3C2}"/>
          </ac:cxnSpMkLst>
        </pc:cxnChg>
      </pc:sldChg>
      <pc:sldChg chg="addSp delSp modSp new mod ord">
        <pc:chgData name="Shikha Chhabra" userId="cc488872c4015737" providerId="LiveId" clId="{E4CEDE95-F9DF-47A0-BA11-9134B588BE8B}" dt="2025-04-15T06:20:03.028" v="1318" actId="1076"/>
        <pc:sldMkLst>
          <pc:docMk/>
          <pc:sldMk cId="2815321829" sldId="287"/>
        </pc:sldMkLst>
        <pc:spChg chg="add mod">
          <ac:chgData name="Shikha Chhabra" userId="cc488872c4015737" providerId="LiveId" clId="{E4CEDE95-F9DF-47A0-BA11-9134B588BE8B}" dt="2025-04-15T06:00:12.886" v="1155" actId="27636"/>
          <ac:spMkLst>
            <pc:docMk/>
            <pc:sldMk cId="2815321829" sldId="287"/>
            <ac:spMk id="2" creationId="{905A4E63-571A-EF84-A5FD-5C3AD82264C6}"/>
          </ac:spMkLst>
        </pc:spChg>
        <pc:spChg chg="add del mod">
          <ac:chgData name="Shikha Chhabra" userId="cc488872c4015737" providerId="LiveId" clId="{E4CEDE95-F9DF-47A0-BA11-9134B588BE8B}" dt="2025-04-15T06:01:41.234" v="1233"/>
          <ac:spMkLst>
            <pc:docMk/>
            <pc:sldMk cId="2815321829" sldId="287"/>
            <ac:spMk id="3" creationId="{C8FE8DCE-B0C4-33C3-AE90-58539C54C57B}"/>
          </ac:spMkLst>
        </pc:spChg>
        <pc:spChg chg="add del mod">
          <ac:chgData name="Shikha Chhabra" userId="cc488872c4015737" providerId="LiveId" clId="{E4CEDE95-F9DF-47A0-BA11-9134B588BE8B}" dt="2025-04-15T06:01:41.234" v="1231" actId="478"/>
          <ac:spMkLst>
            <pc:docMk/>
            <pc:sldMk cId="2815321829" sldId="287"/>
            <ac:spMk id="4" creationId="{3946CD71-92F1-B2D9-E03E-A16980ED37AC}"/>
          </ac:spMkLst>
        </pc:spChg>
        <pc:spChg chg="add mod">
          <ac:chgData name="Shikha Chhabra" userId="cc488872c4015737" providerId="LiveId" clId="{E4CEDE95-F9DF-47A0-BA11-9134B588BE8B}" dt="2025-04-15T06:04:45.089" v="1283" actId="1076"/>
          <ac:spMkLst>
            <pc:docMk/>
            <pc:sldMk cId="2815321829" sldId="287"/>
            <ac:spMk id="5" creationId="{6FA7D8DB-980F-8494-7D9F-42A98439654E}"/>
          </ac:spMkLst>
        </pc:spChg>
        <pc:picChg chg="add mod">
          <ac:chgData name="Shikha Chhabra" userId="cc488872c4015737" providerId="LiveId" clId="{E4CEDE95-F9DF-47A0-BA11-9134B588BE8B}" dt="2025-04-15T06:19:47.271" v="1313" actId="1076"/>
          <ac:picMkLst>
            <pc:docMk/>
            <pc:sldMk cId="2815321829" sldId="287"/>
            <ac:picMk id="7" creationId="{80D01943-66B9-F05F-4DFF-4521F61F5B98}"/>
          </ac:picMkLst>
        </pc:picChg>
        <pc:picChg chg="add mod modCrop">
          <ac:chgData name="Shikha Chhabra" userId="cc488872c4015737" providerId="LiveId" clId="{E4CEDE95-F9DF-47A0-BA11-9134B588BE8B}" dt="2025-04-15T06:19:49.186" v="1314" actId="1076"/>
          <ac:picMkLst>
            <pc:docMk/>
            <pc:sldMk cId="2815321829" sldId="287"/>
            <ac:picMk id="9" creationId="{283866AC-C3DD-2474-14F2-A7039A4DC5D6}"/>
          </ac:picMkLst>
        </pc:picChg>
        <pc:picChg chg="add mod modCrop">
          <ac:chgData name="Shikha Chhabra" userId="cc488872c4015737" providerId="LiveId" clId="{E4CEDE95-F9DF-47A0-BA11-9134B588BE8B}" dt="2025-04-15T06:20:03.028" v="1318" actId="1076"/>
          <ac:picMkLst>
            <pc:docMk/>
            <pc:sldMk cId="2815321829" sldId="287"/>
            <ac:picMk id="11" creationId="{C590D38E-7420-9062-1540-82731892EF59}"/>
          </ac:picMkLst>
        </pc:picChg>
      </pc:sldChg>
      <pc:sldChg chg="addSp modSp new mod">
        <pc:chgData name="Shikha Chhabra" userId="cc488872c4015737" providerId="LiveId" clId="{E4CEDE95-F9DF-47A0-BA11-9134B588BE8B}" dt="2025-04-15T06:21:31.636" v="1333" actId="403"/>
        <pc:sldMkLst>
          <pc:docMk/>
          <pc:sldMk cId="2523914173" sldId="288"/>
        </pc:sldMkLst>
        <pc:spChg chg="add mod">
          <ac:chgData name="Shikha Chhabra" userId="cc488872c4015737" providerId="LiveId" clId="{E4CEDE95-F9DF-47A0-BA11-9134B588BE8B}" dt="2025-04-15T06:20:21.656" v="1322" actId="27636"/>
          <ac:spMkLst>
            <pc:docMk/>
            <pc:sldMk cId="2523914173" sldId="288"/>
            <ac:spMk id="2" creationId="{361E23AA-E24C-FCDB-D981-118D2FAA0B3F}"/>
          </ac:spMkLst>
        </pc:spChg>
        <pc:spChg chg="add mod">
          <ac:chgData name="Shikha Chhabra" userId="cc488872c4015737" providerId="LiveId" clId="{E4CEDE95-F9DF-47A0-BA11-9134B588BE8B}" dt="2025-04-15T06:21:21.638" v="1328" actId="20577"/>
          <ac:spMkLst>
            <pc:docMk/>
            <pc:sldMk cId="2523914173" sldId="288"/>
            <ac:spMk id="3" creationId="{311C196A-A2B5-9645-2F4B-5F3DB4D96D42}"/>
          </ac:spMkLst>
        </pc:spChg>
        <pc:spChg chg="add mod">
          <ac:chgData name="Shikha Chhabra" userId="cc488872c4015737" providerId="LiveId" clId="{E4CEDE95-F9DF-47A0-BA11-9134B588BE8B}" dt="2025-04-15T06:21:31.636" v="1333" actId="403"/>
          <ac:spMkLst>
            <pc:docMk/>
            <pc:sldMk cId="2523914173" sldId="288"/>
            <ac:spMk id="4" creationId="{6E814A47-09FE-C8D3-7FF4-D37B84DDAED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DA5B4-AE8C-4615-95F6-8F2BDFE6CBFB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58894-F47E-4B24-BC98-CC06BDE45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573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58894-F47E-4B24-BC98-CC06BDE454F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03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58894-F47E-4B24-BC98-CC06BDE454F1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3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99887" y="539811"/>
            <a:ext cx="5361183" cy="10587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buNone/>
              <a:defRPr/>
            </a:lvl1pPr>
          </a:lstStyle>
          <a:p>
            <a:pPr indent="0">
              <a:buNone/>
            </a:pPr>
            <a:endParaRPr lang="fr-FR" sz="1714" b="0" strike="noStrike" spc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358" y="1203857"/>
            <a:ext cx="8232096" cy="29838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>
              <a:buNone/>
              <a:defRPr/>
            </a:lvl1pPr>
          </a:lstStyle>
          <a:p>
            <a:pPr indent="0" algn="ctr">
              <a:buNone/>
            </a:pPr>
            <a:endParaRPr lang="en-US" sz="3052" b="0" strike="noStrike" spc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;p2"/>
          <p:cNvPicPr/>
          <p:nvPr/>
        </p:nvPicPr>
        <p:blipFill>
          <a:blip r:embed="rId3"/>
          <a:srcRect t="1844" r="1844"/>
          <a:stretch/>
        </p:blipFill>
        <p:spPr>
          <a:xfrm>
            <a:off x="4" y="0"/>
            <a:ext cx="9146815" cy="5144908"/>
          </a:xfrm>
          <a:prstGeom prst="rect">
            <a:avLst/>
          </a:prstGeom>
          <a:ln w="0">
            <a:noFill/>
          </a:ln>
        </p:spPr>
      </p:pic>
      <p:pic>
        <p:nvPicPr>
          <p:cNvPr id="8" name="Google Shape;10;p2"/>
          <p:cNvPicPr/>
          <p:nvPr/>
        </p:nvPicPr>
        <p:blipFill>
          <a:blip r:embed="rId4">
            <a:alphaModFix amt="60000"/>
          </a:blip>
          <a:srcRect b="1681"/>
          <a:stretch/>
        </p:blipFill>
        <p:spPr>
          <a:xfrm>
            <a:off x="2" y="0"/>
            <a:ext cx="2741633" cy="5144908"/>
          </a:xfrm>
          <a:prstGeom prst="rect">
            <a:avLst/>
          </a:prstGeom>
          <a:ln w="0">
            <a:noFill/>
          </a:ln>
        </p:spPr>
      </p:pic>
      <p:grpSp>
        <p:nvGrpSpPr>
          <p:cNvPr id="2" name="Google Shape;11;p2"/>
          <p:cNvGrpSpPr/>
          <p:nvPr/>
        </p:nvGrpSpPr>
        <p:grpSpPr>
          <a:xfrm>
            <a:off x="-2167229" y="-2745487"/>
            <a:ext cx="13384768" cy="9881450"/>
            <a:chOff x="-2166480" y="-2744640"/>
            <a:chExt cx="13380120" cy="9878400"/>
          </a:xfrm>
        </p:grpSpPr>
        <p:pic>
          <p:nvPicPr>
            <p:cNvPr id="3" name="Google Shape;12;p2"/>
            <p:cNvPicPr/>
            <p:nvPr/>
          </p:nvPicPr>
          <p:blipFill>
            <a:blip r:embed="rId5">
              <a:alphaModFix amt="50000"/>
            </a:blip>
            <a:stretch/>
          </p:blipFill>
          <p:spPr>
            <a:xfrm rot="7507200">
              <a:off x="7163280" y="3111480"/>
              <a:ext cx="3409920" cy="3335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" name="Google Shape;13;p2"/>
            <p:cNvPicPr/>
            <p:nvPr/>
          </p:nvPicPr>
          <p:blipFill>
            <a:blip r:embed="rId5">
              <a:alphaModFix amt="50000"/>
            </a:blip>
            <a:stretch/>
          </p:blipFill>
          <p:spPr>
            <a:xfrm rot="3138600">
              <a:off x="-1483560" y="-2016360"/>
              <a:ext cx="3541680" cy="3464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008420" y="1081054"/>
            <a:ext cx="6721733" cy="149734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623" b="0" strike="noStrike" spc="0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358" y="1203857"/>
            <a:ext cx="8232096" cy="29838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23493" lvl="1" indent="-308809">
              <a:spcBef>
                <a:spcPts val="107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35239" lvl="2" indent="-274498">
              <a:spcBef>
                <a:spcPts val="81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646985" lvl="3" indent="-205875">
              <a:spcBef>
                <a:spcPts val="54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058731" lvl="4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906" b="0" strike="noStrike" spc="0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470482" lvl="5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906" b="0" strike="noStrike" spc="0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2882224" lvl="6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906" b="0" strike="noStrike" spc="0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indent="0" algn="l" defTabSz="871528" rtl="0" eaLnBrk="1" latinLnBrk="0" hangingPunct="1">
        <a:lnSpc>
          <a:spcPct val="90000"/>
        </a:lnSpc>
        <a:spcBef>
          <a:spcPct val="0"/>
        </a:spcBef>
        <a:buNone/>
        <a:defRPr sz="41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871528" rtl="0" eaLnBrk="1" latinLnBrk="0" hangingPunct="1">
        <a:lnSpc>
          <a:spcPct val="90000"/>
        </a:lnSpc>
        <a:spcBef>
          <a:spcPts val="1417"/>
        </a:spcBef>
        <a:buClr>
          <a:srgbClr val="FFFFFF"/>
        </a:buClr>
        <a:buSzPct val="45000"/>
        <a:buFont typeface="Wingdings" charset="2"/>
        <a:buChar char=""/>
        <a:defRPr sz="2671" kern="1200">
          <a:solidFill>
            <a:schemeClr val="tx1"/>
          </a:solidFill>
          <a:latin typeface="+mn-lt"/>
          <a:ea typeface="+mn-ea"/>
          <a:cs typeface="+mn-cs"/>
        </a:defRPr>
      </a:lvl1pPr>
      <a:lvl2pPr marL="653649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2287" kern="1200">
          <a:solidFill>
            <a:schemeClr val="tx1"/>
          </a:solidFill>
          <a:latin typeface="+mn-lt"/>
          <a:ea typeface="+mn-ea"/>
          <a:cs typeface="+mn-cs"/>
        </a:defRPr>
      </a:lvl2pPr>
      <a:lvl3pPr marL="1089413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906" kern="1200">
          <a:solidFill>
            <a:schemeClr val="tx1"/>
          </a:solidFill>
          <a:latin typeface="+mn-lt"/>
          <a:ea typeface="+mn-ea"/>
          <a:cs typeface="+mn-cs"/>
        </a:defRPr>
      </a:lvl3pPr>
      <a:lvl4pPr marL="1525179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960943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396710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832474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268240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704002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1pPr>
      <a:lvl2pPr marL="435766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2pPr>
      <a:lvl3pPr marL="871528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3pPr>
      <a:lvl4pPr marL="1307295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743061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178828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614592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050356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486120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374;p14"/>
          <p:cNvPicPr/>
          <p:nvPr/>
        </p:nvPicPr>
        <p:blipFill>
          <a:blip r:embed="rId3"/>
          <a:srcRect t="1844" r="1844"/>
          <a:stretch/>
        </p:blipFill>
        <p:spPr>
          <a:xfrm flipH="1">
            <a:off x="361" y="0"/>
            <a:ext cx="9146815" cy="5144908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375;p14"/>
          <p:cNvPicPr/>
          <p:nvPr/>
        </p:nvPicPr>
        <p:blipFill>
          <a:blip r:embed="rId4">
            <a:alphaModFix amt="60000"/>
          </a:blip>
          <a:srcRect b="1681"/>
          <a:stretch/>
        </p:blipFill>
        <p:spPr>
          <a:xfrm flipH="1">
            <a:off x="6491258" y="0"/>
            <a:ext cx="2741633" cy="5144908"/>
          </a:xfrm>
          <a:prstGeom prst="rect">
            <a:avLst/>
          </a:prstGeom>
          <a:ln w="0">
            <a:noFill/>
          </a:ln>
        </p:spPr>
      </p:pic>
      <p:grpSp>
        <p:nvGrpSpPr>
          <p:cNvPr id="127" name="Google Shape;376;p14"/>
          <p:cNvGrpSpPr/>
          <p:nvPr/>
        </p:nvGrpSpPr>
        <p:grpSpPr>
          <a:xfrm>
            <a:off x="-1880928" y="-2239171"/>
            <a:ext cx="12750228" cy="9196518"/>
            <a:chOff x="-1880280" y="-2238480"/>
            <a:chExt cx="12745800" cy="9193680"/>
          </a:xfrm>
        </p:grpSpPr>
        <p:pic>
          <p:nvPicPr>
            <p:cNvPr id="128" name="Google Shape;377;p14"/>
            <p:cNvPicPr/>
            <p:nvPr/>
          </p:nvPicPr>
          <p:blipFill>
            <a:blip r:embed="rId5">
              <a:alphaModFix amt="50000"/>
            </a:blip>
            <a:stretch/>
          </p:blipFill>
          <p:spPr>
            <a:xfrm rot="14977800" flipH="1">
              <a:off x="6854040" y="2959560"/>
              <a:ext cx="3541680" cy="3464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9" name="Google Shape;378;p14"/>
            <p:cNvPicPr/>
            <p:nvPr/>
          </p:nvPicPr>
          <p:blipFill>
            <a:blip r:embed="rId5">
              <a:alphaModFix amt="50000"/>
            </a:blip>
            <a:stretch/>
          </p:blipFill>
          <p:spPr>
            <a:xfrm rot="16919400" flipH="1">
              <a:off x="-1588680" y="-1878840"/>
              <a:ext cx="3541680" cy="3464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0" name="Google Shape;379;p14"/>
          <p:cNvGrpSpPr/>
          <p:nvPr/>
        </p:nvGrpSpPr>
        <p:grpSpPr>
          <a:xfrm>
            <a:off x="7750975" y="-750111"/>
            <a:ext cx="1963763" cy="2058395"/>
            <a:chOff x="7748280" y="-749880"/>
            <a:chExt cx="1963080" cy="2057760"/>
          </a:xfrm>
        </p:grpSpPr>
        <p:pic>
          <p:nvPicPr>
            <p:cNvPr id="131" name="Google Shape;380;p14"/>
            <p:cNvPicPr/>
            <p:nvPr/>
          </p:nvPicPr>
          <p:blipFill>
            <a:blip r:embed="rId6">
              <a:alphaModFix amt="50000"/>
            </a:blip>
            <a:stretch/>
          </p:blipFill>
          <p:spPr>
            <a:xfrm rot="16200000">
              <a:off x="7726320" y="-727920"/>
              <a:ext cx="2007000" cy="19630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32" name="Google Shape;381;p14"/>
            <p:cNvGrpSpPr/>
            <p:nvPr/>
          </p:nvGrpSpPr>
          <p:grpSpPr>
            <a:xfrm>
              <a:off x="8696880" y="990720"/>
              <a:ext cx="344520" cy="317160"/>
              <a:chOff x="8696880" y="990720"/>
              <a:chExt cx="344520" cy="317160"/>
            </a:xfrm>
          </p:grpSpPr>
          <p:sp>
            <p:nvSpPr>
              <p:cNvPr id="133" name="Google Shape;382;p14"/>
              <p:cNvSpPr/>
              <p:nvPr/>
            </p:nvSpPr>
            <p:spPr>
              <a:xfrm>
                <a:off x="8811720" y="1044720"/>
                <a:ext cx="148320" cy="149040"/>
              </a:xfrm>
              <a:custGeom>
                <a:avLst/>
                <a:gdLst>
                  <a:gd name="textAreaLeft" fmla="*/ 0 w 148320"/>
                  <a:gd name="textAreaRight" fmla="*/ 148680 w 148320"/>
                  <a:gd name="textAreaTop" fmla="*/ 0 h 149040"/>
                  <a:gd name="textAreaBottom" fmla="*/ 149400 h 149040"/>
                </a:gdLst>
                <a:ahLst/>
                <a:cxnLst/>
                <a:rect l="textAreaLeft" t="textAreaTop" r="textAreaRight" b="textAreaBottom"/>
                <a:pathLst>
                  <a:path w="251" h="252">
                    <a:moveTo>
                      <a:pt x="197" y="142"/>
                    </a:moveTo>
                    <a:cubicBezTo>
                      <a:pt x="176" y="141"/>
                      <a:pt x="176" y="110"/>
                      <a:pt x="197" y="110"/>
                    </a:cubicBezTo>
                    <a:cubicBezTo>
                      <a:pt x="251" y="109"/>
                      <a:pt x="251" y="109"/>
                      <a:pt x="251" y="109"/>
                    </a:cubicBezTo>
                    <a:cubicBezTo>
                      <a:pt x="245" y="55"/>
                      <a:pt x="197" y="6"/>
                      <a:pt x="142" y="0"/>
                    </a:cubicBezTo>
                    <a:cubicBezTo>
                      <a:pt x="141" y="54"/>
                      <a:pt x="141" y="54"/>
                      <a:pt x="141" y="54"/>
                    </a:cubicBezTo>
                    <a:cubicBezTo>
                      <a:pt x="141" y="63"/>
                      <a:pt x="134" y="70"/>
                      <a:pt x="125" y="70"/>
                    </a:cubicBezTo>
                    <a:cubicBezTo>
                      <a:pt x="125" y="70"/>
                      <a:pt x="125" y="70"/>
                      <a:pt x="125" y="70"/>
                    </a:cubicBezTo>
                    <a:cubicBezTo>
                      <a:pt x="116" y="70"/>
                      <a:pt x="109" y="63"/>
                      <a:pt x="109" y="54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53" y="6"/>
                      <a:pt x="5" y="55"/>
                      <a:pt x="0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74" y="111"/>
                      <a:pt x="74" y="141"/>
                      <a:pt x="53" y="142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5" y="197"/>
                      <a:pt x="53" y="246"/>
                      <a:pt x="109" y="252"/>
                    </a:cubicBezTo>
                    <a:cubicBezTo>
                      <a:pt x="109" y="198"/>
                      <a:pt x="109" y="198"/>
                      <a:pt x="109" y="198"/>
                    </a:cubicBezTo>
                    <a:cubicBezTo>
                      <a:pt x="109" y="189"/>
                      <a:pt x="116" y="182"/>
                      <a:pt x="125" y="182"/>
                    </a:cubicBezTo>
                    <a:cubicBezTo>
                      <a:pt x="125" y="182"/>
                      <a:pt x="125" y="182"/>
                      <a:pt x="125" y="182"/>
                    </a:cubicBezTo>
                    <a:cubicBezTo>
                      <a:pt x="134" y="182"/>
                      <a:pt x="141" y="189"/>
                      <a:pt x="141" y="198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97" y="246"/>
                      <a:pt x="245" y="197"/>
                      <a:pt x="251" y="142"/>
                    </a:cubicBezTo>
                    <a:cubicBezTo>
                      <a:pt x="197" y="142"/>
                      <a:pt x="197" y="142"/>
                      <a:pt x="197" y="142"/>
                    </a:cubicBezTo>
                    <a:cubicBezTo>
                      <a:pt x="197" y="142"/>
                      <a:pt x="197" y="142"/>
                      <a:pt x="197" y="142"/>
                    </a:cubicBezTo>
                    <a:close/>
                    <a:moveTo>
                      <a:pt x="125" y="142"/>
                    </a:moveTo>
                    <a:cubicBezTo>
                      <a:pt x="104" y="141"/>
                      <a:pt x="104" y="111"/>
                      <a:pt x="125" y="110"/>
                    </a:cubicBezTo>
                    <a:cubicBezTo>
                      <a:pt x="147" y="110"/>
                      <a:pt x="147" y="141"/>
                      <a:pt x="125" y="14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4" name="Google Shape;383;p14"/>
              <p:cNvSpPr/>
              <p:nvPr/>
            </p:nvSpPr>
            <p:spPr>
              <a:xfrm>
                <a:off x="8696880" y="1229400"/>
                <a:ext cx="77760" cy="78480"/>
              </a:xfrm>
              <a:custGeom>
                <a:avLst/>
                <a:gdLst>
                  <a:gd name="textAreaLeft" fmla="*/ 0 w 77760"/>
                  <a:gd name="textAreaRight" fmla="*/ 78120 w 77760"/>
                  <a:gd name="textAreaTop" fmla="*/ 0 h 78480"/>
                  <a:gd name="textAreaBottom" fmla="*/ 78840 h 78480"/>
                </a:gdLst>
                <a:ahLst/>
                <a:cxnLst/>
                <a:rect l="textAreaLeft" t="textAreaTop" r="textAreaRight" b="textAreaBottom"/>
                <a:pathLst>
                  <a:path w="132" h="133">
                    <a:moveTo>
                      <a:pt x="75" y="0"/>
                    </a:moveTo>
                    <a:cubicBezTo>
                      <a:pt x="15" y="60"/>
                      <a:pt x="15" y="60"/>
                      <a:pt x="15" y="60"/>
                    </a:cubicBezTo>
                    <a:cubicBezTo>
                      <a:pt x="0" y="76"/>
                      <a:pt x="0" y="101"/>
                      <a:pt x="15" y="117"/>
                    </a:cubicBezTo>
                    <a:cubicBezTo>
                      <a:pt x="31" y="133"/>
                      <a:pt x="56" y="133"/>
                      <a:pt x="72" y="117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7"/>
                      <a:pt x="132" y="57"/>
                      <a:pt x="132" y="57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9240" bIns="39240"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5" name="Google Shape;384;p14"/>
              <p:cNvSpPr/>
              <p:nvPr/>
            </p:nvSpPr>
            <p:spPr>
              <a:xfrm>
                <a:off x="8730360" y="990720"/>
                <a:ext cx="311040" cy="245520"/>
              </a:xfrm>
              <a:custGeom>
                <a:avLst/>
                <a:gdLst>
                  <a:gd name="textAreaLeft" fmla="*/ 0 w 311040"/>
                  <a:gd name="textAreaRight" fmla="*/ 311400 w 311040"/>
                  <a:gd name="textAreaTop" fmla="*/ 0 h 245520"/>
                  <a:gd name="textAreaBottom" fmla="*/ 245880 h 245520"/>
                </a:gdLst>
                <a:ahLst/>
                <a:cxnLst/>
                <a:rect l="textAreaLeft" t="textAreaTop" r="textAreaRight" b="textAreaBottom"/>
                <a:pathLst>
                  <a:path w="526" h="415">
                    <a:moveTo>
                      <a:pt x="402" y="77"/>
                    </a:moveTo>
                    <a:cubicBezTo>
                      <a:pt x="329" y="1"/>
                      <a:pt x="197" y="0"/>
                      <a:pt x="124" y="77"/>
                    </a:cubicBezTo>
                    <a:cubicBezTo>
                      <a:pt x="0" y="200"/>
                      <a:pt x="89" y="415"/>
                      <a:pt x="263" y="414"/>
                    </a:cubicBezTo>
                    <a:cubicBezTo>
                      <a:pt x="437" y="415"/>
                      <a:pt x="526" y="200"/>
                      <a:pt x="402" y="77"/>
                    </a:cubicBezTo>
                    <a:close/>
                    <a:moveTo>
                      <a:pt x="376" y="329"/>
                    </a:moveTo>
                    <a:cubicBezTo>
                      <a:pt x="312" y="393"/>
                      <a:pt x="211" y="390"/>
                      <a:pt x="151" y="329"/>
                    </a:cubicBezTo>
                    <a:cubicBezTo>
                      <a:pt x="120" y="299"/>
                      <a:pt x="105" y="259"/>
                      <a:pt x="104" y="219"/>
                    </a:cubicBezTo>
                    <a:cubicBezTo>
                      <a:pt x="104" y="218"/>
                      <a:pt x="104" y="218"/>
                      <a:pt x="104" y="217"/>
                    </a:cubicBezTo>
                    <a:cubicBezTo>
                      <a:pt x="104" y="216"/>
                      <a:pt x="104" y="216"/>
                      <a:pt x="104" y="215"/>
                    </a:cubicBezTo>
                    <a:cubicBezTo>
                      <a:pt x="103" y="131"/>
                      <a:pt x="177" y="56"/>
                      <a:pt x="263" y="57"/>
                    </a:cubicBezTo>
                    <a:cubicBezTo>
                      <a:pt x="409" y="60"/>
                      <a:pt x="473" y="231"/>
                      <a:pt x="376" y="32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6" name="Google Shape;385;p14"/>
              <p:cNvSpPr/>
              <p:nvPr/>
            </p:nvSpPr>
            <p:spPr>
              <a:xfrm>
                <a:off x="8754840" y="1196640"/>
                <a:ext cx="52560" cy="52560"/>
              </a:xfrm>
              <a:custGeom>
                <a:avLst/>
                <a:gdLst>
                  <a:gd name="textAreaLeft" fmla="*/ 0 w 52560"/>
                  <a:gd name="textAreaRight" fmla="*/ 52920 w 52560"/>
                  <a:gd name="textAreaTop" fmla="*/ 0 h 52560"/>
                  <a:gd name="textAreaBottom" fmla="*/ 52920 h 52560"/>
                </a:gdLst>
                <a:ahLst/>
                <a:cxnLst/>
                <a:rect l="textAreaLeft" t="textAreaTop" r="textAreaRight" b="textAreaBottom"/>
                <a:pathLst>
                  <a:path w="89" h="89">
                    <a:moveTo>
                      <a:pt x="33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67" y="41"/>
                      <a:pt x="48" y="22"/>
                      <a:pt x="3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6280" bIns="26280"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37" name="Google Shape;386;p14"/>
            <p:cNvGrpSpPr/>
            <p:nvPr/>
          </p:nvGrpSpPr>
          <p:grpSpPr>
            <a:xfrm>
              <a:off x="8691120" y="332640"/>
              <a:ext cx="356040" cy="357120"/>
              <a:chOff x="8691120" y="332640"/>
              <a:chExt cx="356040" cy="357120"/>
            </a:xfrm>
          </p:grpSpPr>
          <p:sp>
            <p:nvSpPr>
              <p:cNvPr id="138" name="Google Shape;387;p14"/>
              <p:cNvSpPr/>
              <p:nvPr/>
            </p:nvSpPr>
            <p:spPr>
              <a:xfrm>
                <a:off x="8768880" y="542520"/>
                <a:ext cx="68400" cy="68400"/>
              </a:xfrm>
              <a:custGeom>
                <a:avLst/>
                <a:gdLst>
                  <a:gd name="textAreaLeft" fmla="*/ 0 w 68400"/>
                  <a:gd name="textAreaRight" fmla="*/ 68760 w 68400"/>
                  <a:gd name="textAreaTop" fmla="*/ 0 h 68400"/>
                  <a:gd name="textAreaBottom" fmla="*/ 68760 h 68400"/>
                </a:gdLst>
                <a:ahLst/>
                <a:cxnLst/>
                <a:rect l="textAreaLeft" t="textAreaTop" r="textAreaRight" b="textAreaBottom"/>
                <a:pathLst>
                  <a:path w="99" h="99">
                    <a:moveTo>
                      <a:pt x="0" y="2"/>
                    </a:moveTo>
                    <a:cubicBezTo>
                      <a:pt x="7" y="24"/>
                      <a:pt x="19" y="45"/>
                      <a:pt x="37" y="62"/>
                    </a:cubicBezTo>
                    <a:cubicBezTo>
                      <a:pt x="54" y="80"/>
                      <a:pt x="75" y="92"/>
                      <a:pt x="97" y="99"/>
                    </a:cubicBezTo>
                    <a:cubicBezTo>
                      <a:pt x="99" y="53"/>
                      <a:pt x="46" y="0"/>
                      <a:pt x="0" y="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4200" bIns="34200"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9" name="Google Shape;388;p14"/>
              <p:cNvSpPr/>
              <p:nvPr/>
            </p:nvSpPr>
            <p:spPr>
              <a:xfrm>
                <a:off x="8900640" y="543600"/>
                <a:ext cx="67680" cy="67320"/>
              </a:xfrm>
              <a:custGeom>
                <a:avLst/>
                <a:gdLst>
                  <a:gd name="textAreaLeft" fmla="*/ 0 w 67680"/>
                  <a:gd name="textAreaRight" fmla="*/ 68040 w 67680"/>
                  <a:gd name="textAreaTop" fmla="*/ 0 h 67320"/>
                  <a:gd name="textAreaBottom" fmla="*/ 67680 h 67320"/>
                </a:gdLst>
                <a:ahLst/>
                <a:cxnLst/>
                <a:rect l="textAreaLeft" t="textAreaTop" r="textAreaRight" b="textAreaBottom"/>
                <a:pathLst>
                  <a:path w="98" h="98">
                    <a:moveTo>
                      <a:pt x="31" y="32"/>
                    </a:moveTo>
                    <a:cubicBezTo>
                      <a:pt x="11" y="52"/>
                      <a:pt x="0" y="77"/>
                      <a:pt x="0" y="98"/>
                    </a:cubicBezTo>
                    <a:cubicBezTo>
                      <a:pt x="22" y="91"/>
                      <a:pt x="43" y="79"/>
                      <a:pt x="61" y="61"/>
                    </a:cubicBezTo>
                    <a:cubicBezTo>
                      <a:pt x="78" y="44"/>
                      <a:pt x="91" y="23"/>
                      <a:pt x="98" y="1"/>
                    </a:cubicBezTo>
                    <a:cubicBezTo>
                      <a:pt x="76" y="0"/>
                      <a:pt x="51" y="11"/>
                      <a:pt x="31" y="3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3840" bIns="33840"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0" name="Google Shape;389;p14"/>
              <p:cNvSpPr/>
              <p:nvPr/>
            </p:nvSpPr>
            <p:spPr>
              <a:xfrm>
                <a:off x="8768880" y="411480"/>
                <a:ext cx="66960" cy="67680"/>
              </a:xfrm>
              <a:custGeom>
                <a:avLst/>
                <a:gdLst>
                  <a:gd name="textAreaLeft" fmla="*/ 0 w 66960"/>
                  <a:gd name="textAreaRight" fmla="*/ 67320 w 66960"/>
                  <a:gd name="textAreaTop" fmla="*/ 0 h 67680"/>
                  <a:gd name="textAreaBottom" fmla="*/ 68040 h 67680"/>
                </a:gdLst>
                <a:ahLst/>
                <a:cxnLst/>
                <a:rect l="textAreaLeft" t="textAreaTop" r="textAreaRight" b="textAreaBottom"/>
                <a:pathLst>
                  <a:path w="97" h="98">
                    <a:moveTo>
                      <a:pt x="66" y="67"/>
                    </a:moveTo>
                    <a:cubicBezTo>
                      <a:pt x="86" y="47"/>
                      <a:pt x="97" y="22"/>
                      <a:pt x="97" y="0"/>
                    </a:cubicBezTo>
                    <a:cubicBezTo>
                      <a:pt x="52" y="14"/>
                      <a:pt x="13" y="53"/>
                      <a:pt x="0" y="98"/>
                    </a:cubicBezTo>
                    <a:cubicBezTo>
                      <a:pt x="21" y="98"/>
                      <a:pt x="46" y="87"/>
                      <a:pt x="66" y="6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3840" bIns="33840"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1" name="Google Shape;390;p14"/>
              <p:cNvSpPr/>
              <p:nvPr/>
            </p:nvSpPr>
            <p:spPr>
              <a:xfrm>
                <a:off x="8899200" y="411480"/>
                <a:ext cx="69120" cy="69120"/>
              </a:xfrm>
              <a:custGeom>
                <a:avLst/>
                <a:gdLst>
                  <a:gd name="textAreaLeft" fmla="*/ 0 w 69120"/>
                  <a:gd name="textAreaRight" fmla="*/ 69480 w 69120"/>
                  <a:gd name="textAreaTop" fmla="*/ 0 h 69120"/>
                  <a:gd name="textAreaBottom" fmla="*/ 69480 h 69120"/>
                </a:gdLst>
                <a:ahLst/>
                <a:cxnLst/>
                <a:rect l="textAreaLeft" t="textAreaTop" r="textAreaRight" b="textAreaBottom"/>
                <a:pathLst>
                  <a:path w="100" h="100">
                    <a:moveTo>
                      <a:pt x="100" y="98"/>
                    </a:moveTo>
                    <a:cubicBezTo>
                      <a:pt x="86" y="53"/>
                      <a:pt x="47" y="14"/>
                      <a:pt x="2" y="0"/>
                    </a:cubicBezTo>
                    <a:cubicBezTo>
                      <a:pt x="0" y="46"/>
                      <a:pt x="54" y="100"/>
                      <a:pt x="100" y="9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4560" bIns="34560"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2" name="Google Shape;391;p14"/>
              <p:cNvSpPr/>
              <p:nvPr/>
            </p:nvSpPr>
            <p:spPr>
              <a:xfrm>
                <a:off x="8850240" y="494640"/>
                <a:ext cx="36000" cy="35280"/>
              </a:xfrm>
              <a:custGeom>
                <a:avLst/>
                <a:gdLst>
                  <a:gd name="textAreaLeft" fmla="*/ 0 w 36000"/>
                  <a:gd name="textAreaRight" fmla="*/ 36360 w 36000"/>
                  <a:gd name="textAreaTop" fmla="*/ 0 h 35280"/>
                  <a:gd name="textAreaBottom" fmla="*/ 35640 h 35280"/>
                </a:gdLst>
                <a:ahLst/>
                <a:cxnLst/>
                <a:rect l="textAreaLeft" t="textAreaTop" r="textAreaRight" b="textAreaBottom"/>
                <a:pathLst>
                  <a:path w="53" h="51">
                    <a:moveTo>
                      <a:pt x="27" y="0"/>
                    </a:moveTo>
                    <a:cubicBezTo>
                      <a:pt x="21" y="0"/>
                      <a:pt x="14" y="3"/>
                      <a:pt x="10" y="7"/>
                    </a:cubicBezTo>
                    <a:cubicBezTo>
                      <a:pt x="0" y="17"/>
                      <a:pt x="0" y="32"/>
                      <a:pt x="10" y="41"/>
                    </a:cubicBezTo>
                    <a:cubicBezTo>
                      <a:pt x="19" y="51"/>
                      <a:pt x="34" y="51"/>
                      <a:pt x="44" y="41"/>
                    </a:cubicBezTo>
                    <a:cubicBezTo>
                      <a:pt x="53" y="32"/>
                      <a:pt x="53" y="17"/>
                      <a:pt x="44" y="7"/>
                    </a:cubicBezTo>
                    <a:cubicBezTo>
                      <a:pt x="39" y="3"/>
                      <a:pt x="33" y="0"/>
                      <a:pt x="2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7640" bIns="17640"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3" name="Google Shape;392;p14"/>
              <p:cNvSpPr/>
              <p:nvPr/>
            </p:nvSpPr>
            <p:spPr>
              <a:xfrm>
                <a:off x="8763120" y="406800"/>
                <a:ext cx="209880" cy="209880"/>
              </a:xfrm>
              <a:custGeom>
                <a:avLst/>
                <a:gdLst>
                  <a:gd name="textAreaLeft" fmla="*/ 0 w 209880"/>
                  <a:gd name="textAreaRight" fmla="*/ 210240 w 209880"/>
                  <a:gd name="textAreaTop" fmla="*/ 0 h 209880"/>
                  <a:gd name="textAreaBottom" fmla="*/ 210240 h 209880"/>
                </a:gdLst>
                <a:ahLst/>
                <a:cxnLst/>
                <a:rect l="textAreaLeft" t="textAreaTop" r="textAreaRight" b="textAreaBottom"/>
                <a:pathLst>
                  <a:path w="303" h="303">
                    <a:moveTo>
                      <a:pt x="295" y="135"/>
                    </a:moveTo>
                    <a:cubicBezTo>
                      <a:pt x="265" y="135"/>
                      <a:pt x="233" y="120"/>
                      <a:pt x="208" y="95"/>
                    </a:cubicBezTo>
                    <a:cubicBezTo>
                      <a:pt x="192" y="79"/>
                      <a:pt x="180" y="61"/>
                      <a:pt x="174" y="41"/>
                    </a:cubicBezTo>
                    <a:cubicBezTo>
                      <a:pt x="169" y="27"/>
                      <a:pt x="168" y="14"/>
                      <a:pt x="169" y="1"/>
                    </a:cubicBezTo>
                    <a:cubicBezTo>
                      <a:pt x="158" y="0"/>
                      <a:pt x="146" y="0"/>
                      <a:pt x="135" y="1"/>
                    </a:cubicBezTo>
                    <a:cubicBezTo>
                      <a:pt x="140" y="52"/>
                      <a:pt x="93" y="114"/>
                      <a:pt x="41" y="129"/>
                    </a:cubicBezTo>
                    <a:cubicBezTo>
                      <a:pt x="28" y="134"/>
                      <a:pt x="15" y="135"/>
                      <a:pt x="1" y="134"/>
                    </a:cubicBezTo>
                    <a:cubicBezTo>
                      <a:pt x="0" y="146"/>
                      <a:pt x="0" y="157"/>
                      <a:pt x="1" y="168"/>
                    </a:cubicBezTo>
                    <a:cubicBezTo>
                      <a:pt x="68" y="161"/>
                      <a:pt x="142" y="235"/>
                      <a:pt x="135" y="302"/>
                    </a:cubicBezTo>
                    <a:cubicBezTo>
                      <a:pt x="146" y="303"/>
                      <a:pt x="157" y="303"/>
                      <a:pt x="169" y="302"/>
                    </a:cubicBezTo>
                    <a:cubicBezTo>
                      <a:pt x="166" y="270"/>
                      <a:pt x="180" y="235"/>
                      <a:pt x="208" y="207"/>
                    </a:cubicBezTo>
                    <a:cubicBezTo>
                      <a:pt x="224" y="191"/>
                      <a:pt x="242" y="180"/>
                      <a:pt x="262" y="173"/>
                    </a:cubicBezTo>
                    <a:cubicBezTo>
                      <a:pt x="275" y="169"/>
                      <a:pt x="289" y="167"/>
                      <a:pt x="302" y="168"/>
                    </a:cubicBezTo>
                    <a:cubicBezTo>
                      <a:pt x="303" y="157"/>
                      <a:pt x="303" y="146"/>
                      <a:pt x="302" y="134"/>
                    </a:cubicBezTo>
                    <a:cubicBezTo>
                      <a:pt x="300" y="134"/>
                      <a:pt x="297" y="135"/>
                      <a:pt x="295" y="135"/>
                    </a:cubicBezTo>
                    <a:close/>
                    <a:moveTo>
                      <a:pt x="190" y="190"/>
                    </a:moveTo>
                    <a:cubicBezTo>
                      <a:pt x="190" y="190"/>
                      <a:pt x="190" y="190"/>
                      <a:pt x="190" y="190"/>
                    </a:cubicBezTo>
                    <a:cubicBezTo>
                      <a:pt x="169" y="211"/>
                      <a:pt x="135" y="211"/>
                      <a:pt x="114" y="190"/>
                    </a:cubicBezTo>
                    <a:cubicBezTo>
                      <a:pt x="92" y="169"/>
                      <a:pt x="92" y="134"/>
                      <a:pt x="114" y="113"/>
                    </a:cubicBezTo>
                    <a:cubicBezTo>
                      <a:pt x="135" y="92"/>
                      <a:pt x="169" y="92"/>
                      <a:pt x="190" y="113"/>
                    </a:cubicBezTo>
                    <a:cubicBezTo>
                      <a:pt x="211" y="134"/>
                      <a:pt x="211" y="169"/>
                      <a:pt x="190" y="19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4" name="Google Shape;393;p14"/>
              <p:cNvSpPr/>
              <p:nvPr/>
            </p:nvSpPr>
            <p:spPr>
              <a:xfrm>
                <a:off x="8691120" y="332640"/>
                <a:ext cx="356040" cy="357120"/>
              </a:xfrm>
              <a:custGeom>
                <a:avLst/>
                <a:gdLst>
                  <a:gd name="textAreaLeft" fmla="*/ 0 w 356040"/>
                  <a:gd name="textAreaRight" fmla="*/ 356400 w 356040"/>
                  <a:gd name="textAreaTop" fmla="*/ 0 h 357120"/>
                  <a:gd name="textAreaBottom" fmla="*/ 357480 h 357120"/>
                </a:gdLst>
                <a:ahLst/>
                <a:cxnLst/>
                <a:rect l="textAreaLeft" t="textAreaTop" r="textAreaRight" b="textAreaBottom"/>
                <a:pathLst>
                  <a:path w="514" h="515">
                    <a:moveTo>
                      <a:pt x="507" y="209"/>
                    </a:moveTo>
                    <a:cubicBezTo>
                      <a:pt x="506" y="200"/>
                      <a:pt x="499" y="193"/>
                      <a:pt x="490" y="192"/>
                    </a:cubicBezTo>
                    <a:cubicBezTo>
                      <a:pt x="469" y="188"/>
                      <a:pt x="469" y="188"/>
                      <a:pt x="469" y="188"/>
                    </a:cubicBezTo>
                    <a:cubicBezTo>
                      <a:pt x="467" y="188"/>
                      <a:pt x="465" y="186"/>
                      <a:pt x="464" y="184"/>
                    </a:cubicBezTo>
                    <a:cubicBezTo>
                      <a:pt x="461" y="177"/>
                      <a:pt x="458" y="170"/>
                      <a:pt x="455" y="163"/>
                    </a:cubicBezTo>
                    <a:cubicBezTo>
                      <a:pt x="454" y="161"/>
                      <a:pt x="454" y="158"/>
                      <a:pt x="456" y="157"/>
                    </a:cubicBezTo>
                    <a:cubicBezTo>
                      <a:pt x="468" y="139"/>
                      <a:pt x="468" y="139"/>
                      <a:pt x="468" y="139"/>
                    </a:cubicBezTo>
                    <a:cubicBezTo>
                      <a:pt x="473" y="132"/>
                      <a:pt x="473" y="122"/>
                      <a:pt x="468" y="115"/>
                    </a:cubicBezTo>
                    <a:cubicBezTo>
                      <a:pt x="459" y="101"/>
                      <a:pt x="448" y="89"/>
                      <a:pt x="437" y="77"/>
                    </a:cubicBezTo>
                    <a:cubicBezTo>
                      <a:pt x="424" y="64"/>
                      <a:pt x="409" y="53"/>
                      <a:pt x="394" y="43"/>
                    </a:cubicBezTo>
                    <a:cubicBezTo>
                      <a:pt x="389" y="39"/>
                      <a:pt x="382" y="39"/>
                      <a:pt x="377" y="43"/>
                    </a:cubicBezTo>
                    <a:cubicBezTo>
                      <a:pt x="357" y="58"/>
                      <a:pt x="357" y="58"/>
                      <a:pt x="357" y="58"/>
                    </a:cubicBezTo>
                    <a:cubicBezTo>
                      <a:pt x="355" y="59"/>
                      <a:pt x="352" y="60"/>
                      <a:pt x="350" y="59"/>
                    </a:cubicBezTo>
                    <a:cubicBezTo>
                      <a:pt x="343" y="55"/>
                      <a:pt x="336" y="53"/>
                      <a:pt x="329" y="50"/>
                    </a:cubicBezTo>
                    <a:cubicBezTo>
                      <a:pt x="327" y="49"/>
                      <a:pt x="326" y="47"/>
                      <a:pt x="325" y="45"/>
                    </a:cubicBezTo>
                    <a:cubicBezTo>
                      <a:pt x="321" y="20"/>
                      <a:pt x="321" y="20"/>
                      <a:pt x="321" y="20"/>
                    </a:cubicBezTo>
                    <a:cubicBezTo>
                      <a:pt x="320" y="14"/>
                      <a:pt x="315" y="9"/>
                      <a:pt x="309" y="8"/>
                    </a:cubicBezTo>
                    <a:cubicBezTo>
                      <a:pt x="274" y="0"/>
                      <a:pt x="237" y="1"/>
                      <a:pt x="201" y="8"/>
                    </a:cubicBezTo>
                    <a:cubicBezTo>
                      <a:pt x="195" y="9"/>
                      <a:pt x="191" y="14"/>
                      <a:pt x="190" y="20"/>
                    </a:cubicBezTo>
                    <a:cubicBezTo>
                      <a:pt x="186" y="45"/>
                      <a:pt x="186" y="45"/>
                      <a:pt x="186" y="45"/>
                    </a:cubicBezTo>
                    <a:cubicBezTo>
                      <a:pt x="185" y="48"/>
                      <a:pt x="184" y="49"/>
                      <a:pt x="181" y="50"/>
                    </a:cubicBezTo>
                    <a:cubicBezTo>
                      <a:pt x="174" y="53"/>
                      <a:pt x="167" y="56"/>
                      <a:pt x="160" y="59"/>
                    </a:cubicBezTo>
                    <a:cubicBezTo>
                      <a:pt x="158" y="60"/>
                      <a:pt x="156" y="60"/>
                      <a:pt x="154" y="58"/>
                    </a:cubicBezTo>
                    <a:cubicBezTo>
                      <a:pt x="133" y="44"/>
                      <a:pt x="133" y="44"/>
                      <a:pt x="133" y="44"/>
                    </a:cubicBezTo>
                    <a:cubicBezTo>
                      <a:pt x="128" y="40"/>
                      <a:pt x="121" y="40"/>
                      <a:pt x="116" y="43"/>
                    </a:cubicBezTo>
                    <a:cubicBezTo>
                      <a:pt x="101" y="53"/>
                      <a:pt x="87" y="65"/>
                      <a:pt x="75" y="77"/>
                    </a:cubicBezTo>
                    <a:cubicBezTo>
                      <a:pt x="63" y="89"/>
                      <a:pt x="52" y="102"/>
                      <a:pt x="43" y="116"/>
                    </a:cubicBezTo>
                    <a:cubicBezTo>
                      <a:pt x="38" y="123"/>
                      <a:pt x="38" y="133"/>
                      <a:pt x="43" y="140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57" y="159"/>
                      <a:pt x="57" y="162"/>
                      <a:pt x="56" y="164"/>
                    </a:cubicBezTo>
                    <a:cubicBezTo>
                      <a:pt x="53" y="171"/>
                      <a:pt x="50" y="178"/>
                      <a:pt x="47" y="185"/>
                    </a:cubicBezTo>
                    <a:cubicBezTo>
                      <a:pt x="47" y="187"/>
                      <a:pt x="45" y="188"/>
                      <a:pt x="42" y="189"/>
                    </a:cubicBezTo>
                    <a:cubicBezTo>
                      <a:pt x="17" y="193"/>
                      <a:pt x="17" y="193"/>
                      <a:pt x="17" y="193"/>
                    </a:cubicBezTo>
                    <a:cubicBezTo>
                      <a:pt x="11" y="194"/>
                      <a:pt x="6" y="199"/>
                      <a:pt x="5" y="205"/>
                    </a:cubicBezTo>
                    <a:cubicBezTo>
                      <a:pt x="1" y="222"/>
                      <a:pt x="0" y="240"/>
                      <a:pt x="0" y="258"/>
                    </a:cubicBezTo>
                    <a:cubicBezTo>
                      <a:pt x="0" y="275"/>
                      <a:pt x="1" y="292"/>
                      <a:pt x="4" y="308"/>
                    </a:cubicBezTo>
                    <a:cubicBezTo>
                      <a:pt x="6" y="317"/>
                      <a:pt x="13" y="324"/>
                      <a:pt x="22" y="325"/>
                    </a:cubicBezTo>
                    <a:cubicBezTo>
                      <a:pt x="43" y="329"/>
                      <a:pt x="43" y="329"/>
                      <a:pt x="43" y="329"/>
                    </a:cubicBezTo>
                    <a:cubicBezTo>
                      <a:pt x="45" y="329"/>
                      <a:pt x="47" y="331"/>
                      <a:pt x="47" y="333"/>
                    </a:cubicBezTo>
                    <a:cubicBezTo>
                      <a:pt x="50" y="340"/>
                      <a:pt x="53" y="347"/>
                      <a:pt x="56" y="353"/>
                    </a:cubicBezTo>
                    <a:cubicBezTo>
                      <a:pt x="57" y="356"/>
                      <a:pt x="57" y="358"/>
                      <a:pt x="56" y="360"/>
                    </a:cubicBezTo>
                    <a:cubicBezTo>
                      <a:pt x="43" y="377"/>
                      <a:pt x="43" y="377"/>
                      <a:pt x="43" y="377"/>
                    </a:cubicBezTo>
                    <a:cubicBezTo>
                      <a:pt x="38" y="384"/>
                      <a:pt x="38" y="394"/>
                      <a:pt x="43" y="402"/>
                    </a:cubicBezTo>
                    <a:cubicBezTo>
                      <a:pt x="62" y="430"/>
                      <a:pt x="88" y="455"/>
                      <a:pt x="117" y="474"/>
                    </a:cubicBezTo>
                    <a:cubicBezTo>
                      <a:pt x="122" y="477"/>
                      <a:pt x="129" y="477"/>
                      <a:pt x="134" y="474"/>
                    </a:cubicBezTo>
                    <a:cubicBezTo>
                      <a:pt x="154" y="459"/>
                      <a:pt x="154" y="459"/>
                      <a:pt x="154" y="459"/>
                    </a:cubicBezTo>
                    <a:cubicBezTo>
                      <a:pt x="156" y="457"/>
                      <a:pt x="159" y="457"/>
                      <a:pt x="161" y="458"/>
                    </a:cubicBezTo>
                    <a:cubicBezTo>
                      <a:pt x="168" y="461"/>
                      <a:pt x="175" y="464"/>
                      <a:pt x="182" y="467"/>
                    </a:cubicBezTo>
                    <a:cubicBezTo>
                      <a:pt x="184" y="468"/>
                      <a:pt x="186" y="469"/>
                      <a:pt x="186" y="472"/>
                    </a:cubicBezTo>
                    <a:cubicBezTo>
                      <a:pt x="190" y="493"/>
                      <a:pt x="190" y="493"/>
                      <a:pt x="190" y="493"/>
                    </a:cubicBezTo>
                    <a:cubicBezTo>
                      <a:pt x="191" y="501"/>
                      <a:pt x="198" y="508"/>
                      <a:pt x="207" y="510"/>
                    </a:cubicBezTo>
                    <a:cubicBezTo>
                      <a:pt x="223" y="513"/>
                      <a:pt x="239" y="515"/>
                      <a:pt x="256" y="515"/>
                    </a:cubicBezTo>
                    <a:cubicBezTo>
                      <a:pt x="272" y="515"/>
                      <a:pt x="289" y="513"/>
                      <a:pt x="305" y="510"/>
                    </a:cubicBezTo>
                    <a:cubicBezTo>
                      <a:pt x="314" y="508"/>
                      <a:pt x="321" y="501"/>
                      <a:pt x="322" y="492"/>
                    </a:cubicBezTo>
                    <a:cubicBezTo>
                      <a:pt x="326" y="472"/>
                      <a:pt x="326" y="472"/>
                      <a:pt x="326" y="472"/>
                    </a:cubicBezTo>
                    <a:cubicBezTo>
                      <a:pt x="326" y="469"/>
                      <a:pt x="328" y="467"/>
                      <a:pt x="330" y="467"/>
                    </a:cubicBezTo>
                    <a:cubicBezTo>
                      <a:pt x="337" y="464"/>
                      <a:pt x="344" y="461"/>
                      <a:pt x="351" y="458"/>
                    </a:cubicBezTo>
                    <a:cubicBezTo>
                      <a:pt x="353" y="457"/>
                      <a:pt x="355" y="457"/>
                      <a:pt x="357" y="458"/>
                    </a:cubicBezTo>
                    <a:cubicBezTo>
                      <a:pt x="378" y="473"/>
                      <a:pt x="378" y="473"/>
                      <a:pt x="378" y="473"/>
                    </a:cubicBezTo>
                    <a:cubicBezTo>
                      <a:pt x="383" y="477"/>
                      <a:pt x="390" y="477"/>
                      <a:pt x="395" y="474"/>
                    </a:cubicBezTo>
                    <a:cubicBezTo>
                      <a:pt x="410" y="464"/>
                      <a:pt x="424" y="452"/>
                      <a:pt x="437" y="440"/>
                    </a:cubicBezTo>
                    <a:cubicBezTo>
                      <a:pt x="449" y="428"/>
                      <a:pt x="459" y="415"/>
                      <a:pt x="469" y="401"/>
                    </a:cubicBezTo>
                    <a:cubicBezTo>
                      <a:pt x="474" y="394"/>
                      <a:pt x="474" y="384"/>
                      <a:pt x="468" y="377"/>
                    </a:cubicBezTo>
                    <a:cubicBezTo>
                      <a:pt x="456" y="360"/>
                      <a:pt x="456" y="360"/>
                      <a:pt x="456" y="360"/>
                    </a:cubicBezTo>
                    <a:cubicBezTo>
                      <a:pt x="455" y="358"/>
                      <a:pt x="454" y="355"/>
                      <a:pt x="455" y="353"/>
                    </a:cubicBezTo>
                    <a:cubicBezTo>
                      <a:pt x="459" y="346"/>
                      <a:pt x="462" y="339"/>
                      <a:pt x="464" y="332"/>
                    </a:cubicBezTo>
                    <a:cubicBezTo>
                      <a:pt x="465" y="330"/>
                      <a:pt x="467" y="328"/>
                      <a:pt x="469" y="328"/>
                    </a:cubicBezTo>
                    <a:cubicBezTo>
                      <a:pt x="494" y="324"/>
                      <a:pt x="494" y="324"/>
                      <a:pt x="494" y="324"/>
                    </a:cubicBezTo>
                    <a:cubicBezTo>
                      <a:pt x="500" y="323"/>
                      <a:pt x="505" y="318"/>
                      <a:pt x="506" y="312"/>
                    </a:cubicBezTo>
                    <a:cubicBezTo>
                      <a:pt x="513" y="278"/>
                      <a:pt x="514" y="243"/>
                      <a:pt x="507" y="209"/>
                    </a:cubicBezTo>
                    <a:close/>
                    <a:moveTo>
                      <a:pt x="384" y="387"/>
                    </a:moveTo>
                    <a:cubicBezTo>
                      <a:pt x="339" y="431"/>
                      <a:pt x="279" y="448"/>
                      <a:pt x="220" y="436"/>
                    </a:cubicBezTo>
                    <a:cubicBezTo>
                      <a:pt x="219" y="436"/>
                      <a:pt x="218" y="436"/>
                      <a:pt x="217" y="436"/>
                    </a:cubicBezTo>
                    <a:cubicBezTo>
                      <a:pt x="217" y="436"/>
                      <a:pt x="217" y="436"/>
                      <a:pt x="217" y="436"/>
                    </a:cubicBezTo>
                    <a:cubicBezTo>
                      <a:pt x="151" y="423"/>
                      <a:pt x="91" y="363"/>
                      <a:pt x="79" y="297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78" y="296"/>
                      <a:pt x="78" y="295"/>
                      <a:pt x="78" y="294"/>
                    </a:cubicBezTo>
                    <a:cubicBezTo>
                      <a:pt x="73" y="271"/>
                      <a:pt x="73" y="246"/>
                      <a:pt x="78" y="222"/>
                    </a:cubicBezTo>
                    <a:cubicBezTo>
                      <a:pt x="78" y="221"/>
                      <a:pt x="78" y="220"/>
                      <a:pt x="79" y="219"/>
                    </a:cubicBezTo>
                    <a:cubicBezTo>
                      <a:pt x="79" y="219"/>
                      <a:pt x="79" y="219"/>
                      <a:pt x="79" y="219"/>
                    </a:cubicBezTo>
                    <a:cubicBezTo>
                      <a:pt x="108" y="81"/>
                      <a:pt x="283" y="29"/>
                      <a:pt x="384" y="130"/>
                    </a:cubicBezTo>
                    <a:cubicBezTo>
                      <a:pt x="409" y="155"/>
                      <a:pt x="425" y="186"/>
                      <a:pt x="433" y="219"/>
                    </a:cubicBezTo>
                    <a:cubicBezTo>
                      <a:pt x="433" y="219"/>
                      <a:pt x="433" y="219"/>
                      <a:pt x="433" y="219"/>
                    </a:cubicBezTo>
                    <a:cubicBezTo>
                      <a:pt x="433" y="221"/>
                      <a:pt x="433" y="222"/>
                      <a:pt x="433" y="223"/>
                    </a:cubicBezTo>
                    <a:cubicBezTo>
                      <a:pt x="445" y="280"/>
                      <a:pt x="428" y="342"/>
                      <a:pt x="384" y="3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45" name="Google Shape;394;p14"/>
            <p:cNvGrpSpPr/>
            <p:nvPr/>
          </p:nvGrpSpPr>
          <p:grpSpPr>
            <a:xfrm>
              <a:off x="8134560" y="650880"/>
              <a:ext cx="354600" cy="366480"/>
              <a:chOff x="8134560" y="650880"/>
              <a:chExt cx="354600" cy="366480"/>
            </a:xfrm>
          </p:grpSpPr>
          <p:sp>
            <p:nvSpPr>
              <p:cNvPr id="146" name="Google Shape;395;p14"/>
              <p:cNvSpPr/>
              <p:nvPr/>
            </p:nvSpPr>
            <p:spPr>
              <a:xfrm>
                <a:off x="8134560" y="650880"/>
                <a:ext cx="354600" cy="231480"/>
              </a:xfrm>
              <a:custGeom>
                <a:avLst/>
                <a:gdLst>
                  <a:gd name="textAreaLeft" fmla="*/ 0 w 354600"/>
                  <a:gd name="textAreaRight" fmla="*/ 354960 w 354600"/>
                  <a:gd name="textAreaTop" fmla="*/ 0 h 231480"/>
                  <a:gd name="textAreaBottom" fmla="*/ 231840 h 231480"/>
                </a:gdLst>
                <a:ahLst/>
                <a:cxnLst/>
                <a:rect l="textAreaLeft" t="textAreaTop" r="textAreaRight" b="textAreaBottom"/>
                <a:pathLst>
                  <a:path w="511" h="334">
                    <a:moveTo>
                      <a:pt x="470" y="187"/>
                    </a:moveTo>
                    <a:cubicBezTo>
                      <a:pt x="462" y="183"/>
                      <a:pt x="459" y="175"/>
                      <a:pt x="462" y="167"/>
                    </a:cubicBezTo>
                    <a:cubicBezTo>
                      <a:pt x="481" y="118"/>
                      <a:pt x="444" y="63"/>
                      <a:pt x="391" y="63"/>
                    </a:cubicBezTo>
                    <a:cubicBezTo>
                      <a:pt x="381" y="62"/>
                      <a:pt x="371" y="64"/>
                      <a:pt x="361" y="68"/>
                    </a:cubicBezTo>
                    <a:cubicBezTo>
                      <a:pt x="353" y="71"/>
                      <a:pt x="344" y="68"/>
                      <a:pt x="341" y="60"/>
                    </a:cubicBezTo>
                    <a:cubicBezTo>
                      <a:pt x="314" y="1"/>
                      <a:pt x="229" y="0"/>
                      <a:pt x="201" y="59"/>
                    </a:cubicBezTo>
                    <a:cubicBezTo>
                      <a:pt x="198" y="67"/>
                      <a:pt x="189" y="70"/>
                      <a:pt x="181" y="67"/>
                    </a:cubicBezTo>
                    <a:cubicBezTo>
                      <a:pt x="173" y="64"/>
                      <a:pt x="163" y="63"/>
                      <a:pt x="154" y="63"/>
                    </a:cubicBezTo>
                    <a:cubicBezTo>
                      <a:pt x="112" y="63"/>
                      <a:pt x="78" y="98"/>
                      <a:pt x="78" y="140"/>
                    </a:cubicBezTo>
                    <a:cubicBezTo>
                      <a:pt x="78" y="149"/>
                      <a:pt x="80" y="158"/>
                      <a:pt x="83" y="167"/>
                    </a:cubicBezTo>
                    <a:cubicBezTo>
                      <a:pt x="86" y="175"/>
                      <a:pt x="82" y="184"/>
                      <a:pt x="75" y="187"/>
                    </a:cubicBezTo>
                    <a:cubicBezTo>
                      <a:pt x="0" y="225"/>
                      <a:pt x="26" y="332"/>
                      <a:pt x="109" y="334"/>
                    </a:cubicBezTo>
                    <a:cubicBezTo>
                      <a:pt x="177" y="334"/>
                      <a:pt x="177" y="334"/>
                      <a:pt x="177" y="334"/>
                    </a:cubicBezTo>
                    <a:cubicBezTo>
                      <a:pt x="271" y="330"/>
                      <a:pt x="271" y="196"/>
                      <a:pt x="177" y="192"/>
                    </a:cubicBezTo>
                    <a:cubicBezTo>
                      <a:pt x="168" y="192"/>
                      <a:pt x="161" y="185"/>
                      <a:pt x="161" y="176"/>
                    </a:cubicBezTo>
                    <a:cubicBezTo>
                      <a:pt x="161" y="167"/>
                      <a:pt x="168" y="160"/>
                      <a:pt x="177" y="160"/>
                    </a:cubicBezTo>
                    <a:cubicBezTo>
                      <a:pt x="228" y="160"/>
                      <a:pt x="271" y="198"/>
                      <a:pt x="278" y="247"/>
                    </a:cubicBezTo>
                    <a:cubicBezTo>
                      <a:pt x="353" y="247"/>
                      <a:pt x="353" y="247"/>
                      <a:pt x="353" y="247"/>
                    </a:cubicBezTo>
                    <a:cubicBezTo>
                      <a:pt x="367" y="247"/>
                      <a:pt x="379" y="235"/>
                      <a:pt x="379" y="221"/>
                    </a:cubicBezTo>
                    <a:cubicBezTo>
                      <a:pt x="379" y="207"/>
                      <a:pt x="367" y="195"/>
                      <a:pt x="353" y="195"/>
                    </a:cubicBezTo>
                    <a:cubicBezTo>
                      <a:pt x="332" y="194"/>
                      <a:pt x="332" y="164"/>
                      <a:pt x="353" y="163"/>
                    </a:cubicBezTo>
                    <a:cubicBezTo>
                      <a:pt x="430" y="166"/>
                      <a:pt x="430" y="276"/>
                      <a:pt x="353" y="279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5" y="300"/>
                      <a:pt x="265" y="319"/>
                      <a:pt x="251" y="334"/>
                    </a:cubicBezTo>
                    <a:cubicBezTo>
                      <a:pt x="257" y="334"/>
                      <a:pt x="257" y="334"/>
                      <a:pt x="257" y="334"/>
                    </a:cubicBezTo>
                    <a:cubicBezTo>
                      <a:pt x="258" y="334"/>
                      <a:pt x="258" y="334"/>
                      <a:pt x="259" y="334"/>
                    </a:cubicBezTo>
                    <a:cubicBezTo>
                      <a:pt x="432" y="334"/>
                      <a:pt x="432" y="334"/>
                      <a:pt x="432" y="334"/>
                    </a:cubicBezTo>
                    <a:cubicBezTo>
                      <a:pt x="453" y="334"/>
                      <a:pt x="473" y="326"/>
                      <a:pt x="488" y="311"/>
                    </a:cubicBezTo>
                    <a:cubicBezTo>
                      <a:pt x="503" y="296"/>
                      <a:pt x="511" y="276"/>
                      <a:pt x="511" y="255"/>
                    </a:cubicBezTo>
                    <a:cubicBezTo>
                      <a:pt x="511" y="226"/>
                      <a:pt x="495" y="200"/>
                      <a:pt x="470" y="1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7" name="Google Shape;396;p14"/>
              <p:cNvSpPr/>
              <p:nvPr/>
            </p:nvSpPr>
            <p:spPr>
              <a:xfrm>
                <a:off x="8382960" y="971280"/>
                <a:ext cx="44280" cy="46080"/>
              </a:xfrm>
              <a:custGeom>
                <a:avLst/>
                <a:gdLst>
                  <a:gd name="textAreaLeft" fmla="*/ 0 w 44280"/>
                  <a:gd name="textAreaRight" fmla="*/ 44640 w 44280"/>
                  <a:gd name="textAreaTop" fmla="*/ 0 h 46080"/>
                  <a:gd name="textAreaBottom" fmla="*/ 46440 h 46080"/>
                </a:gdLst>
                <a:ahLst/>
                <a:cxnLst/>
                <a:rect l="textAreaLeft" t="textAreaTop" r="textAreaRight" b="textAreaBottom"/>
                <a:pathLst>
                  <a:path w="64" h="67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52"/>
                      <a:pt x="14" y="67"/>
                      <a:pt x="32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61" y="67"/>
                      <a:pt x="64" y="63"/>
                      <a:pt x="64" y="5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3040" bIns="23040"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8" name="Google Shape;397;p14"/>
              <p:cNvSpPr/>
              <p:nvPr/>
            </p:nvSpPr>
            <p:spPr>
              <a:xfrm>
                <a:off x="8326440" y="900000"/>
                <a:ext cx="135000" cy="4860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48600"/>
                  <a:gd name="textAreaBottom" fmla="*/ 48960 h 48600"/>
                </a:gdLst>
                <a:ahLst/>
                <a:cxnLst/>
                <a:rect l="textAreaLeft" t="textAreaTop" r="textAreaRight" b="textAreaBottom"/>
                <a:pathLst>
                  <a:path w="195" h="70">
                    <a:moveTo>
                      <a:pt x="195" y="19"/>
                    </a:moveTo>
                    <a:cubicBezTo>
                      <a:pt x="195" y="0"/>
                      <a:pt x="195" y="0"/>
                      <a:pt x="195" y="0"/>
                    </a:cubicBezTo>
                    <a:cubicBezTo>
                      <a:pt x="183" y="5"/>
                      <a:pt x="170" y="7"/>
                      <a:pt x="156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43"/>
                      <a:pt x="39" y="70"/>
                      <a:pt x="7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72" y="70"/>
                      <a:pt x="195" y="47"/>
                      <a:pt x="195" y="1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480" bIns="24480"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52257" y="974821"/>
            <a:ext cx="5416998" cy="105548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860" b="0" strike="noStrike" spc="0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358" y="1203857"/>
            <a:ext cx="8232096" cy="29838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23493" lvl="1" indent="-308809">
              <a:spcBef>
                <a:spcPts val="107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35239" lvl="2" indent="-274498">
              <a:spcBef>
                <a:spcPts val="81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646985" lvl="3" indent="-205875">
              <a:spcBef>
                <a:spcPts val="54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058731" lvl="4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906" b="0" strike="noStrike" spc="0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470482" lvl="5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906" b="0" strike="noStrike" spc="0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2882224" lvl="6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906" b="0" strike="noStrike" spc="0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indent="0" algn="l" defTabSz="871528" rtl="0" eaLnBrk="1" latinLnBrk="0" hangingPunct="1">
        <a:lnSpc>
          <a:spcPct val="90000"/>
        </a:lnSpc>
        <a:spcBef>
          <a:spcPct val="0"/>
        </a:spcBef>
        <a:buNone/>
        <a:defRPr sz="41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871528" rtl="0" eaLnBrk="1" latinLnBrk="0" hangingPunct="1">
        <a:lnSpc>
          <a:spcPct val="90000"/>
        </a:lnSpc>
        <a:spcBef>
          <a:spcPts val="1417"/>
        </a:spcBef>
        <a:buClr>
          <a:srgbClr val="FFFFFF"/>
        </a:buClr>
        <a:buSzPct val="45000"/>
        <a:buFont typeface="Wingdings" charset="2"/>
        <a:buChar char=""/>
        <a:defRPr sz="2671" kern="1200">
          <a:solidFill>
            <a:schemeClr val="tx1"/>
          </a:solidFill>
          <a:latin typeface="+mn-lt"/>
          <a:ea typeface="+mn-ea"/>
          <a:cs typeface="+mn-cs"/>
        </a:defRPr>
      </a:lvl1pPr>
      <a:lvl2pPr marL="653649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2287" kern="1200">
          <a:solidFill>
            <a:schemeClr val="tx1"/>
          </a:solidFill>
          <a:latin typeface="+mn-lt"/>
          <a:ea typeface="+mn-ea"/>
          <a:cs typeface="+mn-cs"/>
        </a:defRPr>
      </a:lvl2pPr>
      <a:lvl3pPr marL="1089413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906" kern="1200">
          <a:solidFill>
            <a:schemeClr val="tx1"/>
          </a:solidFill>
          <a:latin typeface="+mn-lt"/>
          <a:ea typeface="+mn-ea"/>
          <a:cs typeface="+mn-cs"/>
        </a:defRPr>
      </a:lvl3pPr>
      <a:lvl4pPr marL="1525179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960943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396710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832474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268240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704002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1pPr>
      <a:lvl2pPr marL="435766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2pPr>
      <a:lvl3pPr marL="871528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3pPr>
      <a:lvl4pPr marL="1307295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743061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178828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614592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050356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486120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421;p16"/>
          <p:cNvPicPr/>
          <p:nvPr/>
        </p:nvPicPr>
        <p:blipFill>
          <a:blip r:embed="rId3"/>
          <a:srcRect t="1844" r="1844"/>
          <a:stretch/>
        </p:blipFill>
        <p:spPr>
          <a:xfrm rot="10800000" flipH="1">
            <a:off x="4" y="0"/>
            <a:ext cx="9146815" cy="5144908"/>
          </a:xfrm>
          <a:prstGeom prst="rect">
            <a:avLst/>
          </a:prstGeom>
          <a:ln w="0">
            <a:noFill/>
          </a:ln>
        </p:spPr>
      </p:pic>
      <p:pic>
        <p:nvPicPr>
          <p:cNvPr id="170" name="Google Shape;422;p16"/>
          <p:cNvPicPr/>
          <p:nvPr/>
        </p:nvPicPr>
        <p:blipFill>
          <a:blip r:embed="rId4"/>
          <a:srcRect l="7208" r="48305" b="45432"/>
          <a:stretch/>
        </p:blipFill>
        <p:spPr>
          <a:xfrm rot="10800000">
            <a:off x="7927793" y="-75983"/>
            <a:ext cx="1219384" cy="2854961"/>
          </a:xfrm>
          <a:prstGeom prst="rect">
            <a:avLst/>
          </a:prstGeom>
          <a:ln w="0">
            <a:noFill/>
          </a:ln>
        </p:spPr>
      </p:pic>
      <p:pic>
        <p:nvPicPr>
          <p:cNvPr id="171" name="Google Shape;423;p16"/>
          <p:cNvPicPr/>
          <p:nvPr/>
        </p:nvPicPr>
        <p:blipFill>
          <a:blip r:embed="rId5">
            <a:alphaModFix amt="50000"/>
          </a:blip>
          <a:stretch/>
        </p:blipFill>
        <p:spPr>
          <a:xfrm rot="4362600">
            <a:off x="6967773" y="2440049"/>
            <a:ext cx="3542773" cy="3465843"/>
          </a:xfrm>
          <a:prstGeom prst="rect">
            <a:avLst/>
          </a:prstGeom>
          <a:ln w="0">
            <a:noFill/>
          </a:ln>
        </p:spPr>
      </p:pic>
      <p:grpSp>
        <p:nvGrpSpPr>
          <p:cNvPr id="172" name="Google Shape;424;p16"/>
          <p:cNvGrpSpPr/>
          <p:nvPr/>
        </p:nvGrpSpPr>
        <p:grpSpPr>
          <a:xfrm>
            <a:off x="-1080733" y="-464183"/>
            <a:ext cx="1963763" cy="2007620"/>
            <a:chOff x="-1080360" y="-464040"/>
            <a:chExt cx="1963080" cy="2007000"/>
          </a:xfrm>
        </p:grpSpPr>
        <p:pic>
          <p:nvPicPr>
            <p:cNvPr id="173" name="Google Shape;425;p16"/>
            <p:cNvPicPr/>
            <p:nvPr/>
          </p:nvPicPr>
          <p:blipFill>
            <a:blip r:embed="rId6">
              <a:alphaModFix amt="50000"/>
            </a:blip>
            <a:stretch/>
          </p:blipFill>
          <p:spPr>
            <a:xfrm rot="5400000" flipH="1">
              <a:off x="-1102320" y="-442080"/>
              <a:ext cx="2007000" cy="19630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74" name="Google Shape;426;p16"/>
            <p:cNvGrpSpPr/>
            <p:nvPr/>
          </p:nvGrpSpPr>
          <p:grpSpPr>
            <a:xfrm>
              <a:off x="180360" y="344160"/>
              <a:ext cx="314280" cy="314640"/>
              <a:chOff x="180360" y="344160"/>
              <a:chExt cx="314280" cy="314640"/>
            </a:xfrm>
          </p:grpSpPr>
          <p:sp>
            <p:nvSpPr>
              <p:cNvPr id="175" name="Google Shape;427;p16"/>
              <p:cNvSpPr/>
              <p:nvPr/>
            </p:nvSpPr>
            <p:spPr>
              <a:xfrm>
                <a:off x="219600" y="374040"/>
                <a:ext cx="185760" cy="186480"/>
              </a:xfrm>
              <a:custGeom>
                <a:avLst/>
                <a:gdLst>
                  <a:gd name="textAreaLeft" fmla="*/ 0 w 185760"/>
                  <a:gd name="textAreaRight" fmla="*/ 186120 w 185760"/>
                  <a:gd name="textAreaTop" fmla="*/ 0 h 186480"/>
                  <a:gd name="textAreaBottom" fmla="*/ 186840 h 186480"/>
                </a:gdLst>
                <a:ahLst/>
                <a:cxnLst/>
                <a:rect l="textAreaLeft" t="textAreaTop" r="textAreaRight" b="textAreaBottom"/>
                <a:pathLst>
                  <a:path w="306" h="307">
                    <a:moveTo>
                      <a:pt x="23" y="169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7" y="242"/>
                      <a:pt x="65" y="299"/>
                      <a:pt x="137" y="307"/>
                    </a:cubicBezTo>
                    <a:cubicBezTo>
                      <a:pt x="137" y="284"/>
                      <a:pt x="137" y="284"/>
                      <a:pt x="137" y="284"/>
                    </a:cubicBezTo>
                    <a:cubicBezTo>
                      <a:pt x="138" y="263"/>
                      <a:pt x="168" y="263"/>
                      <a:pt x="168" y="284"/>
                    </a:cubicBezTo>
                    <a:cubicBezTo>
                      <a:pt x="168" y="307"/>
                      <a:pt x="168" y="307"/>
                      <a:pt x="168" y="307"/>
                    </a:cubicBezTo>
                    <a:cubicBezTo>
                      <a:pt x="241" y="299"/>
                      <a:pt x="299" y="242"/>
                      <a:pt x="306" y="169"/>
                    </a:cubicBezTo>
                    <a:cubicBezTo>
                      <a:pt x="283" y="169"/>
                      <a:pt x="283" y="169"/>
                      <a:pt x="283" y="169"/>
                    </a:cubicBezTo>
                    <a:cubicBezTo>
                      <a:pt x="262" y="168"/>
                      <a:pt x="262" y="139"/>
                      <a:pt x="283" y="138"/>
                    </a:cubicBezTo>
                    <a:cubicBezTo>
                      <a:pt x="306" y="138"/>
                      <a:pt x="306" y="138"/>
                      <a:pt x="306" y="138"/>
                    </a:cubicBezTo>
                    <a:cubicBezTo>
                      <a:pt x="299" y="65"/>
                      <a:pt x="241" y="8"/>
                      <a:pt x="168" y="0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7" y="44"/>
                      <a:pt x="138" y="44"/>
                      <a:pt x="137" y="24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65" y="8"/>
                      <a:pt x="7" y="65"/>
                      <a:pt x="0" y="138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43" y="139"/>
                      <a:pt x="43" y="168"/>
                      <a:pt x="23" y="169"/>
                    </a:cubicBezTo>
                    <a:close/>
                    <a:moveTo>
                      <a:pt x="103" y="138"/>
                    </a:move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16" y="107"/>
                      <a:pt x="144" y="84"/>
                      <a:pt x="177" y="84"/>
                    </a:cubicBezTo>
                    <a:cubicBezTo>
                      <a:pt x="186" y="84"/>
                      <a:pt x="193" y="91"/>
                      <a:pt x="193" y="99"/>
                    </a:cubicBezTo>
                    <a:cubicBezTo>
                      <a:pt x="193" y="108"/>
                      <a:pt x="186" y="115"/>
                      <a:pt x="177" y="115"/>
                    </a:cubicBezTo>
                    <a:cubicBezTo>
                      <a:pt x="161" y="115"/>
                      <a:pt x="147" y="124"/>
                      <a:pt x="141" y="138"/>
                    </a:cubicBezTo>
                    <a:cubicBezTo>
                      <a:pt x="177" y="138"/>
                      <a:pt x="177" y="138"/>
                      <a:pt x="177" y="138"/>
                    </a:cubicBezTo>
                    <a:cubicBezTo>
                      <a:pt x="198" y="139"/>
                      <a:pt x="198" y="169"/>
                      <a:pt x="177" y="170"/>
                    </a:cubicBezTo>
                    <a:cubicBezTo>
                      <a:pt x="141" y="170"/>
                      <a:pt x="141" y="170"/>
                      <a:pt x="141" y="170"/>
                    </a:cubicBezTo>
                    <a:cubicBezTo>
                      <a:pt x="147" y="183"/>
                      <a:pt x="161" y="193"/>
                      <a:pt x="177" y="193"/>
                    </a:cubicBezTo>
                    <a:cubicBezTo>
                      <a:pt x="186" y="193"/>
                      <a:pt x="193" y="200"/>
                      <a:pt x="193" y="209"/>
                    </a:cubicBezTo>
                    <a:cubicBezTo>
                      <a:pt x="193" y="217"/>
                      <a:pt x="186" y="224"/>
                      <a:pt x="177" y="224"/>
                    </a:cubicBezTo>
                    <a:cubicBezTo>
                      <a:pt x="144" y="224"/>
                      <a:pt x="116" y="201"/>
                      <a:pt x="109" y="170"/>
                    </a:cubicBezTo>
                    <a:cubicBezTo>
                      <a:pt x="103" y="170"/>
                      <a:pt x="103" y="170"/>
                      <a:pt x="103" y="170"/>
                    </a:cubicBezTo>
                    <a:cubicBezTo>
                      <a:pt x="82" y="169"/>
                      <a:pt x="82" y="139"/>
                      <a:pt x="103" y="1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6" name="Google Shape;428;p16"/>
              <p:cNvSpPr/>
              <p:nvPr/>
            </p:nvSpPr>
            <p:spPr>
              <a:xfrm>
                <a:off x="180360" y="344160"/>
                <a:ext cx="314280" cy="314640"/>
              </a:xfrm>
              <a:custGeom>
                <a:avLst/>
                <a:gdLst>
                  <a:gd name="textAreaLeft" fmla="*/ 0 w 314280"/>
                  <a:gd name="textAreaRight" fmla="*/ 314640 w 314280"/>
                  <a:gd name="textAreaTop" fmla="*/ 0 h 314640"/>
                  <a:gd name="textAreaBottom" fmla="*/ 315000 h 314640"/>
                </a:gdLst>
                <a:ahLst/>
                <a:cxnLst/>
                <a:rect l="textAreaLeft" t="textAreaTop" r="textAreaRight" b="textAreaBottom"/>
                <a:pathLst>
                  <a:path w="517" h="517">
                    <a:moveTo>
                      <a:pt x="497" y="487"/>
                    </a:moveTo>
                    <a:cubicBezTo>
                      <a:pt x="30" y="487"/>
                      <a:pt x="30" y="487"/>
                      <a:pt x="30" y="487"/>
                    </a:cubicBezTo>
                    <a:cubicBezTo>
                      <a:pt x="30" y="453"/>
                      <a:pt x="30" y="453"/>
                      <a:pt x="30" y="453"/>
                    </a:cubicBezTo>
                    <a:cubicBezTo>
                      <a:pt x="208" y="453"/>
                      <a:pt x="208" y="453"/>
                      <a:pt x="208" y="453"/>
                    </a:cubicBezTo>
                    <a:cubicBezTo>
                      <a:pt x="350" y="453"/>
                      <a:pt x="468" y="342"/>
                      <a:pt x="475" y="200"/>
                    </a:cubicBezTo>
                    <a:cubicBezTo>
                      <a:pt x="479" y="129"/>
                      <a:pt x="479" y="129"/>
                      <a:pt x="479" y="129"/>
                    </a:cubicBezTo>
                    <a:cubicBezTo>
                      <a:pt x="485" y="136"/>
                      <a:pt x="485" y="136"/>
                      <a:pt x="485" y="136"/>
                    </a:cubicBezTo>
                    <a:cubicBezTo>
                      <a:pt x="488" y="140"/>
                      <a:pt x="492" y="141"/>
                      <a:pt x="497" y="141"/>
                    </a:cubicBezTo>
                    <a:cubicBezTo>
                      <a:pt x="500" y="141"/>
                      <a:pt x="504" y="140"/>
                      <a:pt x="506" y="137"/>
                    </a:cubicBezTo>
                    <a:cubicBezTo>
                      <a:pt x="513" y="132"/>
                      <a:pt x="513" y="122"/>
                      <a:pt x="508" y="116"/>
                    </a:cubicBezTo>
                    <a:cubicBezTo>
                      <a:pt x="477" y="82"/>
                      <a:pt x="477" y="82"/>
                      <a:pt x="477" y="82"/>
                    </a:cubicBezTo>
                    <a:cubicBezTo>
                      <a:pt x="472" y="77"/>
                      <a:pt x="462" y="75"/>
                      <a:pt x="456" y="81"/>
                    </a:cubicBezTo>
                    <a:cubicBezTo>
                      <a:pt x="424" y="110"/>
                      <a:pt x="424" y="110"/>
                      <a:pt x="424" y="110"/>
                    </a:cubicBezTo>
                    <a:cubicBezTo>
                      <a:pt x="410" y="124"/>
                      <a:pt x="429" y="145"/>
                      <a:pt x="444" y="132"/>
                    </a:cubicBezTo>
                    <a:cubicBezTo>
                      <a:pt x="449" y="128"/>
                      <a:pt x="449" y="128"/>
                      <a:pt x="449" y="128"/>
                    </a:cubicBezTo>
                    <a:cubicBezTo>
                      <a:pt x="445" y="198"/>
                      <a:pt x="445" y="198"/>
                      <a:pt x="445" y="198"/>
                    </a:cubicBezTo>
                    <a:cubicBezTo>
                      <a:pt x="439" y="324"/>
                      <a:pt x="334" y="423"/>
                      <a:pt x="208" y="423"/>
                    </a:cubicBezTo>
                    <a:cubicBezTo>
                      <a:pt x="30" y="423"/>
                      <a:pt x="30" y="423"/>
                      <a:pt x="30" y="423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0"/>
                      <a:pt x="0" y="0"/>
                      <a:pt x="0" y="20"/>
                    </a:cubicBezTo>
                    <a:cubicBezTo>
                      <a:pt x="0" y="502"/>
                      <a:pt x="0" y="502"/>
                      <a:pt x="0" y="502"/>
                    </a:cubicBezTo>
                    <a:cubicBezTo>
                      <a:pt x="0" y="510"/>
                      <a:pt x="6" y="517"/>
                      <a:pt x="15" y="517"/>
                    </a:cubicBezTo>
                    <a:cubicBezTo>
                      <a:pt x="497" y="517"/>
                      <a:pt x="497" y="517"/>
                      <a:pt x="497" y="517"/>
                    </a:cubicBezTo>
                    <a:cubicBezTo>
                      <a:pt x="517" y="516"/>
                      <a:pt x="517" y="487"/>
                      <a:pt x="497" y="4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77" name="Google Shape;429;p16"/>
            <p:cNvGrpSpPr/>
            <p:nvPr/>
          </p:nvGrpSpPr>
          <p:grpSpPr>
            <a:xfrm>
              <a:off x="149760" y="954360"/>
              <a:ext cx="375480" cy="388080"/>
              <a:chOff x="149760" y="954360"/>
              <a:chExt cx="375480" cy="388080"/>
            </a:xfrm>
          </p:grpSpPr>
          <p:sp>
            <p:nvSpPr>
              <p:cNvPr id="178" name="Google Shape;430;p16"/>
              <p:cNvSpPr/>
              <p:nvPr/>
            </p:nvSpPr>
            <p:spPr>
              <a:xfrm>
                <a:off x="149760" y="954360"/>
                <a:ext cx="375480" cy="245160"/>
              </a:xfrm>
              <a:custGeom>
                <a:avLst/>
                <a:gdLst>
                  <a:gd name="textAreaLeft" fmla="*/ 0 w 375480"/>
                  <a:gd name="textAreaRight" fmla="*/ 375840 w 375480"/>
                  <a:gd name="textAreaTop" fmla="*/ 0 h 245160"/>
                  <a:gd name="textAreaBottom" fmla="*/ 245520 h 245160"/>
                </a:gdLst>
                <a:ahLst/>
                <a:cxnLst/>
                <a:rect l="textAreaLeft" t="textAreaTop" r="textAreaRight" b="textAreaBottom"/>
                <a:pathLst>
                  <a:path w="511" h="334">
                    <a:moveTo>
                      <a:pt x="470" y="187"/>
                    </a:moveTo>
                    <a:cubicBezTo>
                      <a:pt x="462" y="183"/>
                      <a:pt x="459" y="175"/>
                      <a:pt x="462" y="167"/>
                    </a:cubicBezTo>
                    <a:cubicBezTo>
                      <a:pt x="481" y="118"/>
                      <a:pt x="444" y="63"/>
                      <a:pt x="391" y="63"/>
                    </a:cubicBezTo>
                    <a:cubicBezTo>
                      <a:pt x="381" y="62"/>
                      <a:pt x="371" y="64"/>
                      <a:pt x="361" y="68"/>
                    </a:cubicBezTo>
                    <a:cubicBezTo>
                      <a:pt x="353" y="71"/>
                      <a:pt x="344" y="68"/>
                      <a:pt x="341" y="60"/>
                    </a:cubicBezTo>
                    <a:cubicBezTo>
                      <a:pt x="314" y="1"/>
                      <a:pt x="229" y="0"/>
                      <a:pt x="201" y="59"/>
                    </a:cubicBezTo>
                    <a:cubicBezTo>
                      <a:pt x="198" y="67"/>
                      <a:pt x="189" y="70"/>
                      <a:pt x="181" y="67"/>
                    </a:cubicBezTo>
                    <a:cubicBezTo>
                      <a:pt x="173" y="64"/>
                      <a:pt x="163" y="63"/>
                      <a:pt x="154" y="63"/>
                    </a:cubicBezTo>
                    <a:cubicBezTo>
                      <a:pt x="112" y="63"/>
                      <a:pt x="78" y="98"/>
                      <a:pt x="78" y="140"/>
                    </a:cubicBezTo>
                    <a:cubicBezTo>
                      <a:pt x="78" y="149"/>
                      <a:pt x="80" y="158"/>
                      <a:pt x="83" y="167"/>
                    </a:cubicBezTo>
                    <a:cubicBezTo>
                      <a:pt x="86" y="175"/>
                      <a:pt x="82" y="184"/>
                      <a:pt x="75" y="187"/>
                    </a:cubicBezTo>
                    <a:cubicBezTo>
                      <a:pt x="0" y="225"/>
                      <a:pt x="26" y="332"/>
                      <a:pt x="109" y="334"/>
                    </a:cubicBezTo>
                    <a:cubicBezTo>
                      <a:pt x="177" y="334"/>
                      <a:pt x="177" y="334"/>
                      <a:pt x="177" y="334"/>
                    </a:cubicBezTo>
                    <a:cubicBezTo>
                      <a:pt x="271" y="330"/>
                      <a:pt x="271" y="196"/>
                      <a:pt x="177" y="192"/>
                    </a:cubicBezTo>
                    <a:cubicBezTo>
                      <a:pt x="168" y="192"/>
                      <a:pt x="161" y="185"/>
                      <a:pt x="161" y="176"/>
                    </a:cubicBezTo>
                    <a:cubicBezTo>
                      <a:pt x="161" y="167"/>
                      <a:pt x="168" y="160"/>
                      <a:pt x="177" y="160"/>
                    </a:cubicBezTo>
                    <a:cubicBezTo>
                      <a:pt x="228" y="160"/>
                      <a:pt x="271" y="198"/>
                      <a:pt x="278" y="247"/>
                    </a:cubicBezTo>
                    <a:cubicBezTo>
                      <a:pt x="353" y="247"/>
                      <a:pt x="353" y="247"/>
                      <a:pt x="353" y="247"/>
                    </a:cubicBezTo>
                    <a:cubicBezTo>
                      <a:pt x="367" y="247"/>
                      <a:pt x="379" y="235"/>
                      <a:pt x="379" y="221"/>
                    </a:cubicBezTo>
                    <a:cubicBezTo>
                      <a:pt x="379" y="207"/>
                      <a:pt x="367" y="195"/>
                      <a:pt x="353" y="195"/>
                    </a:cubicBezTo>
                    <a:cubicBezTo>
                      <a:pt x="332" y="194"/>
                      <a:pt x="332" y="164"/>
                      <a:pt x="353" y="163"/>
                    </a:cubicBezTo>
                    <a:cubicBezTo>
                      <a:pt x="430" y="166"/>
                      <a:pt x="430" y="276"/>
                      <a:pt x="353" y="279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5" y="300"/>
                      <a:pt x="265" y="319"/>
                      <a:pt x="251" y="334"/>
                    </a:cubicBezTo>
                    <a:cubicBezTo>
                      <a:pt x="257" y="334"/>
                      <a:pt x="257" y="334"/>
                      <a:pt x="257" y="334"/>
                    </a:cubicBezTo>
                    <a:cubicBezTo>
                      <a:pt x="258" y="334"/>
                      <a:pt x="258" y="334"/>
                      <a:pt x="259" y="334"/>
                    </a:cubicBezTo>
                    <a:cubicBezTo>
                      <a:pt x="432" y="334"/>
                      <a:pt x="432" y="334"/>
                      <a:pt x="432" y="334"/>
                    </a:cubicBezTo>
                    <a:cubicBezTo>
                      <a:pt x="453" y="334"/>
                      <a:pt x="473" y="326"/>
                      <a:pt x="488" y="311"/>
                    </a:cubicBezTo>
                    <a:cubicBezTo>
                      <a:pt x="503" y="296"/>
                      <a:pt x="511" y="276"/>
                      <a:pt x="511" y="255"/>
                    </a:cubicBezTo>
                    <a:cubicBezTo>
                      <a:pt x="511" y="226"/>
                      <a:pt x="495" y="200"/>
                      <a:pt x="470" y="1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9" name="Google Shape;431;p16"/>
              <p:cNvSpPr/>
              <p:nvPr/>
            </p:nvSpPr>
            <p:spPr>
              <a:xfrm>
                <a:off x="412560" y="1293480"/>
                <a:ext cx="46800" cy="48960"/>
              </a:xfrm>
              <a:custGeom>
                <a:avLst/>
                <a:gdLst>
                  <a:gd name="textAreaLeft" fmla="*/ 0 w 46800"/>
                  <a:gd name="textAreaRight" fmla="*/ 47160 w 46800"/>
                  <a:gd name="textAreaTop" fmla="*/ 0 h 48960"/>
                  <a:gd name="textAreaBottom" fmla="*/ 49320 h 48960"/>
                </a:gdLst>
                <a:ahLst/>
                <a:cxnLst/>
                <a:rect l="textAreaLeft" t="textAreaTop" r="textAreaRight" b="textAreaBottom"/>
                <a:pathLst>
                  <a:path w="64" h="67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52"/>
                      <a:pt x="14" y="67"/>
                      <a:pt x="32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61" y="67"/>
                      <a:pt x="64" y="63"/>
                      <a:pt x="64" y="5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480" bIns="24480"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0" name="Google Shape;432;p16"/>
              <p:cNvSpPr/>
              <p:nvPr/>
            </p:nvSpPr>
            <p:spPr>
              <a:xfrm>
                <a:off x="352800" y="1218240"/>
                <a:ext cx="142920" cy="51480"/>
              </a:xfrm>
              <a:custGeom>
                <a:avLst/>
                <a:gdLst>
                  <a:gd name="textAreaLeft" fmla="*/ 0 w 142920"/>
                  <a:gd name="textAreaRight" fmla="*/ 143280 w 142920"/>
                  <a:gd name="textAreaTop" fmla="*/ 0 h 51480"/>
                  <a:gd name="textAreaBottom" fmla="*/ 51840 h 51480"/>
                </a:gdLst>
                <a:ahLst/>
                <a:cxnLst/>
                <a:rect l="textAreaLeft" t="textAreaTop" r="textAreaRight" b="textAreaBottom"/>
                <a:pathLst>
                  <a:path w="195" h="70">
                    <a:moveTo>
                      <a:pt x="195" y="19"/>
                    </a:moveTo>
                    <a:cubicBezTo>
                      <a:pt x="195" y="0"/>
                      <a:pt x="195" y="0"/>
                      <a:pt x="195" y="0"/>
                    </a:cubicBezTo>
                    <a:cubicBezTo>
                      <a:pt x="183" y="5"/>
                      <a:pt x="170" y="7"/>
                      <a:pt x="156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43"/>
                      <a:pt x="39" y="70"/>
                      <a:pt x="7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72" y="70"/>
                      <a:pt x="195" y="47"/>
                      <a:pt x="195" y="1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920" bIns="25920" anchor="t">
                <a:noAutofit/>
              </a:bodyPr>
              <a:lstStyle/>
              <a:p>
                <a:pPr defTabSz="871528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714" b="0" strike="noStrike" spc="0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13411" y="879036"/>
            <a:ext cx="3984783" cy="102775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860" b="0" strike="noStrike" spc="0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11504" y="0"/>
            <a:ext cx="4135314" cy="51449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714" b="0" strike="noStrike" spc="0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23493" lvl="1" indent="-308809">
              <a:spcBef>
                <a:spcPts val="107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714" b="0" strike="noStrike" spc="0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35239" lvl="2" indent="-274498">
              <a:spcBef>
                <a:spcPts val="81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714" b="0" strike="noStrike" spc="0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646985" lvl="3" indent="-205875">
              <a:spcBef>
                <a:spcPts val="54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714" b="0" strike="noStrike" spc="0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058731" lvl="4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714" b="0" strike="noStrike" spc="0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470482" lvl="5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714" b="0" strike="noStrike" spc="0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2882224" lvl="6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714" b="0" strike="noStrike" spc="0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indent="0" algn="l" defTabSz="871528" rtl="0" eaLnBrk="1" latinLnBrk="0" hangingPunct="1">
        <a:lnSpc>
          <a:spcPct val="90000"/>
        </a:lnSpc>
        <a:spcBef>
          <a:spcPct val="0"/>
        </a:spcBef>
        <a:buNone/>
        <a:defRPr sz="41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871528" rtl="0" eaLnBrk="1" latinLnBrk="0" hangingPunct="1">
        <a:lnSpc>
          <a:spcPct val="90000"/>
        </a:lnSpc>
        <a:spcBef>
          <a:spcPts val="1417"/>
        </a:spcBef>
        <a:buClr>
          <a:srgbClr val="FFFFFF"/>
        </a:buClr>
        <a:buSzPct val="45000"/>
        <a:buFont typeface="Wingdings" charset="2"/>
        <a:buChar char=""/>
        <a:defRPr sz="2671" kern="1200">
          <a:solidFill>
            <a:schemeClr val="tx1"/>
          </a:solidFill>
          <a:latin typeface="+mn-lt"/>
          <a:ea typeface="+mn-ea"/>
          <a:cs typeface="+mn-cs"/>
        </a:defRPr>
      </a:lvl1pPr>
      <a:lvl2pPr marL="653649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2287" kern="1200">
          <a:solidFill>
            <a:schemeClr val="tx1"/>
          </a:solidFill>
          <a:latin typeface="+mn-lt"/>
          <a:ea typeface="+mn-ea"/>
          <a:cs typeface="+mn-cs"/>
        </a:defRPr>
      </a:lvl2pPr>
      <a:lvl3pPr marL="1089413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906" kern="1200">
          <a:solidFill>
            <a:schemeClr val="tx1"/>
          </a:solidFill>
          <a:latin typeface="+mn-lt"/>
          <a:ea typeface="+mn-ea"/>
          <a:cs typeface="+mn-cs"/>
        </a:defRPr>
      </a:lvl3pPr>
      <a:lvl4pPr marL="1525179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960943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396710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832474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268240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704002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1pPr>
      <a:lvl2pPr marL="435766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2pPr>
      <a:lvl3pPr marL="871528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3pPr>
      <a:lvl4pPr marL="1307295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743061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178828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614592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050356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486120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17;p3"/>
          <p:cNvPicPr/>
          <p:nvPr/>
        </p:nvPicPr>
        <p:blipFill>
          <a:blip r:embed="rId3"/>
          <a:srcRect t="1844" r="1844"/>
          <a:stretch/>
        </p:blipFill>
        <p:spPr>
          <a:xfrm>
            <a:off x="4" y="0"/>
            <a:ext cx="9146815" cy="5144908"/>
          </a:xfrm>
          <a:prstGeom prst="rect">
            <a:avLst/>
          </a:prstGeom>
          <a:ln w="0">
            <a:noFill/>
          </a:ln>
        </p:spPr>
      </p:pic>
      <p:pic>
        <p:nvPicPr>
          <p:cNvPr id="351" name="Google Shape;18;p3"/>
          <p:cNvPicPr/>
          <p:nvPr/>
        </p:nvPicPr>
        <p:blipFill>
          <a:blip r:embed="rId4">
            <a:alphaModFix amt="60000"/>
          </a:blip>
          <a:srcRect b="1681"/>
          <a:stretch/>
        </p:blipFill>
        <p:spPr>
          <a:xfrm>
            <a:off x="2" y="0"/>
            <a:ext cx="2741633" cy="5144908"/>
          </a:xfrm>
          <a:prstGeom prst="rect">
            <a:avLst/>
          </a:prstGeom>
          <a:ln w="0">
            <a:noFill/>
          </a:ln>
        </p:spPr>
      </p:pic>
      <p:grpSp>
        <p:nvGrpSpPr>
          <p:cNvPr id="352" name="Google Shape;19;p3"/>
          <p:cNvGrpSpPr/>
          <p:nvPr/>
        </p:nvGrpSpPr>
        <p:grpSpPr>
          <a:xfrm>
            <a:off x="-1317695" y="-1764905"/>
            <a:ext cx="12143775" cy="8646629"/>
            <a:chOff x="-1317240" y="-1764360"/>
            <a:chExt cx="12139560" cy="8643960"/>
          </a:xfrm>
        </p:grpSpPr>
        <p:pic>
          <p:nvPicPr>
            <p:cNvPr id="353" name="Google Shape;20;p3"/>
            <p:cNvPicPr/>
            <p:nvPr/>
          </p:nvPicPr>
          <p:blipFill>
            <a:blip r:embed="rId5">
              <a:alphaModFix amt="50000"/>
            </a:blip>
            <a:stretch/>
          </p:blipFill>
          <p:spPr>
            <a:xfrm rot="1120800">
              <a:off x="6818760" y="-1288440"/>
              <a:ext cx="3541680" cy="3464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4" name="Google Shape;21;p3"/>
            <p:cNvPicPr/>
            <p:nvPr/>
          </p:nvPicPr>
          <p:blipFill>
            <a:blip r:embed="rId5">
              <a:alphaModFix amt="50000"/>
            </a:blip>
            <a:stretch/>
          </p:blipFill>
          <p:spPr>
            <a:xfrm rot="4680600">
              <a:off x="-1025640" y="3054960"/>
              <a:ext cx="3541680" cy="3464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55" name="Google Shape;22;p3"/>
          <p:cNvGrpSpPr/>
          <p:nvPr/>
        </p:nvGrpSpPr>
        <p:grpSpPr>
          <a:xfrm>
            <a:off x="-812804" y="-464183"/>
            <a:ext cx="10250239" cy="6234964"/>
            <a:chOff x="-812520" y="-464040"/>
            <a:chExt cx="10246680" cy="6233040"/>
          </a:xfrm>
        </p:grpSpPr>
        <p:grpSp>
          <p:nvGrpSpPr>
            <p:cNvPr id="356" name="Google Shape;23;p3"/>
            <p:cNvGrpSpPr/>
            <p:nvPr/>
          </p:nvGrpSpPr>
          <p:grpSpPr>
            <a:xfrm>
              <a:off x="-812520" y="-464040"/>
              <a:ext cx="1963080" cy="2007000"/>
              <a:chOff x="-812520" y="-464040"/>
              <a:chExt cx="1963080" cy="2007000"/>
            </a:xfrm>
          </p:grpSpPr>
          <p:pic>
            <p:nvPicPr>
              <p:cNvPr id="357" name="Google Shape;24;p3"/>
              <p:cNvPicPr/>
              <p:nvPr/>
            </p:nvPicPr>
            <p:blipFill>
              <a:blip r:embed="rId6">
                <a:alphaModFix amt="50000"/>
              </a:blip>
              <a:stretch/>
            </p:blipFill>
            <p:spPr>
              <a:xfrm rot="5400000">
                <a:off x="-834480" y="-442080"/>
                <a:ext cx="2007000" cy="196308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58" name="Google Shape;25;p3"/>
              <p:cNvGrpSpPr/>
              <p:nvPr/>
            </p:nvGrpSpPr>
            <p:grpSpPr>
              <a:xfrm>
                <a:off x="432360" y="425520"/>
                <a:ext cx="326880" cy="318240"/>
                <a:chOff x="432360" y="425520"/>
                <a:chExt cx="326880" cy="318240"/>
              </a:xfrm>
            </p:grpSpPr>
            <p:sp>
              <p:nvSpPr>
                <p:cNvPr id="359" name="Google Shape;26;p3"/>
                <p:cNvSpPr/>
                <p:nvPr/>
              </p:nvSpPr>
              <p:spPr>
                <a:xfrm>
                  <a:off x="558720" y="722160"/>
                  <a:ext cx="115920" cy="21600"/>
                </a:xfrm>
                <a:custGeom>
                  <a:avLst/>
                  <a:gdLst>
                    <a:gd name="textAreaLeft" fmla="*/ 0 w 115920"/>
                    <a:gd name="textAreaRight" fmla="*/ 116280 w 115920"/>
                    <a:gd name="textAreaTop" fmla="*/ 0 h 21600"/>
                    <a:gd name="textAreaBottom" fmla="*/ 21960 h 21600"/>
                  </a:gdLst>
                  <a:ahLst/>
                  <a:cxnLst/>
                  <a:rect l="textAreaLeft" t="textAreaTop" r="textAreaRight" b="textAreaBottom"/>
                  <a:pathLst>
                    <a:path w="190" h="36">
                      <a:moveTo>
                        <a:pt x="1" y="14"/>
                      </a:moveTo>
                      <a:cubicBezTo>
                        <a:pt x="0" y="16"/>
                        <a:pt x="2" y="19"/>
                        <a:pt x="4" y="19"/>
                      </a:cubicBezTo>
                      <a:cubicBezTo>
                        <a:pt x="65" y="36"/>
                        <a:pt x="135" y="29"/>
                        <a:pt x="19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lnTo>
                        <a:pt x="1" y="14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0800" bIns="1080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60" name="Google Shape;27;p3"/>
                <p:cNvSpPr/>
                <p:nvPr/>
              </p:nvSpPr>
              <p:spPr>
                <a:xfrm>
                  <a:off x="432360" y="543960"/>
                  <a:ext cx="155880" cy="181080"/>
                </a:xfrm>
                <a:custGeom>
                  <a:avLst/>
                  <a:gdLst>
                    <a:gd name="textAreaLeft" fmla="*/ 0 w 155880"/>
                    <a:gd name="textAreaRight" fmla="*/ 156240 w 155880"/>
                    <a:gd name="textAreaTop" fmla="*/ 0 h 181080"/>
                    <a:gd name="textAreaBottom" fmla="*/ 181440 h 181080"/>
                  </a:gdLst>
                  <a:ahLst/>
                  <a:cxnLst/>
                  <a:rect l="textAreaLeft" t="textAreaTop" r="textAreaRight" b="textAreaBottom"/>
                  <a:pathLst>
                    <a:path w="255" h="296">
                      <a:moveTo>
                        <a:pt x="251" y="72"/>
                      </a:move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32" y="0"/>
                        <a:pt x="29" y="2"/>
                        <a:pt x="28" y="5"/>
                      </a:cubicBezTo>
                      <a:cubicBezTo>
                        <a:pt x="0" y="121"/>
                        <a:pt x="60" y="245"/>
                        <a:pt x="169" y="295"/>
                      </a:cubicBezTo>
                      <a:cubicBezTo>
                        <a:pt x="171" y="296"/>
                        <a:pt x="174" y="295"/>
                        <a:pt x="175" y="292"/>
                      </a:cubicBezTo>
                      <a:cubicBezTo>
                        <a:pt x="254" y="78"/>
                        <a:pt x="254" y="78"/>
                        <a:pt x="254" y="78"/>
                      </a:cubicBezTo>
                      <a:cubicBezTo>
                        <a:pt x="255" y="76"/>
                        <a:pt x="254" y="73"/>
                        <a:pt x="25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61" name="Google Shape;28;p3"/>
                <p:cNvSpPr/>
                <p:nvPr/>
              </p:nvSpPr>
              <p:spPr>
                <a:xfrm>
                  <a:off x="570240" y="678240"/>
                  <a:ext cx="156960" cy="23040"/>
                </a:xfrm>
                <a:custGeom>
                  <a:avLst/>
                  <a:gdLst>
                    <a:gd name="textAreaLeft" fmla="*/ 0 w 156960"/>
                    <a:gd name="textAreaRight" fmla="*/ 157320 w 156960"/>
                    <a:gd name="textAreaTop" fmla="*/ 0 h 23040"/>
                    <a:gd name="textAreaBottom" fmla="*/ 23400 h 23040"/>
                  </a:gdLst>
                  <a:ahLst/>
                  <a:cxnLst/>
                  <a:rect l="textAreaLeft" t="textAreaTop" r="textAreaRight" b="textAreaBottom"/>
                  <a:pathLst>
                    <a:path w="257" h="38">
                      <a:moveTo>
                        <a:pt x="0" y="38"/>
                      </a:moveTo>
                      <a:cubicBezTo>
                        <a:pt x="221" y="38"/>
                        <a:pt x="221" y="38"/>
                        <a:pt x="221" y="38"/>
                      </a:cubicBezTo>
                      <a:cubicBezTo>
                        <a:pt x="234" y="26"/>
                        <a:pt x="246" y="13"/>
                        <a:pt x="257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1520" bIns="1152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62" name="Google Shape;29;p3"/>
                <p:cNvSpPr/>
                <p:nvPr/>
              </p:nvSpPr>
              <p:spPr>
                <a:xfrm>
                  <a:off x="457560" y="425520"/>
                  <a:ext cx="134280" cy="141480"/>
                </a:xfrm>
                <a:custGeom>
                  <a:avLst/>
                  <a:gdLst>
                    <a:gd name="textAreaLeft" fmla="*/ 0 w 134280"/>
                    <a:gd name="textAreaRight" fmla="*/ 134640 w 134280"/>
                    <a:gd name="textAreaTop" fmla="*/ 0 h 141480"/>
                    <a:gd name="textAreaBottom" fmla="*/ 141840 h 141480"/>
                  </a:gdLst>
                  <a:ahLst/>
                  <a:cxnLst/>
                  <a:rect l="textAreaLeft" t="textAreaTop" r="textAreaRight" b="textAreaBottom"/>
                  <a:pathLst>
                    <a:path w="220" h="231">
                      <a:moveTo>
                        <a:pt x="4" y="162"/>
                      </a:moveTo>
                      <a:cubicBezTo>
                        <a:pt x="214" y="230"/>
                        <a:pt x="214" y="230"/>
                        <a:pt x="214" y="230"/>
                      </a:cubicBezTo>
                      <a:cubicBezTo>
                        <a:pt x="217" y="231"/>
                        <a:pt x="220" y="229"/>
                        <a:pt x="220" y="226"/>
                      </a:cubicBezTo>
                      <a:cubicBezTo>
                        <a:pt x="220" y="5"/>
                        <a:pt x="220" y="5"/>
                        <a:pt x="220" y="5"/>
                      </a:cubicBezTo>
                      <a:cubicBezTo>
                        <a:pt x="220" y="2"/>
                        <a:pt x="217" y="0"/>
                        <a:pt x="215" y="0"/>
                      </a:cubicBezTo>
                      <a:cubicBezTo>
                        <a:pt x="155" y="6"/>
                        <a:pt x="99" y="31"/>
                        <a:pt x="56" y="75"/>
                      </a:cubicBezTo>
                      <a:cubicBezTo>
                        <a:pt x="32" y="98"/>
                        <a:pt x="14" y="125"/>
                        <a:pt x="1" y="155"/>
                      </a:cubicBezTo>
                      <a:cubicBezTo>
                        <a:pt x="0" y="158"/>
                        <a:pt x="1" y="161"/>
                        <a:pt x="4" y="16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63" name="Google Shape;30;p3"/>
                <p:cNvSpPr/>
                <p:nvPr/>
              </p:nvSpPr>
              <p:spPr>
                <a:xfrm>
                  <a:off x="586080" y="635760"/>
                  <a:ext cx="164160" cy="21240"/>
                </a:xfrm>
                <a:custGeom>
                  <a:avLst/>
                  <a:gdLst>
                    <a:gd name="textAreaLeft" fmla="*/ 0 w 164160"/>
                    <a:gd name="textAreaRight" fmla="*/ 164520 w 164160"/>
                    <a:gd name="textAreaTop" fmla="*/ 0 h 21240"/>
                    <a:gd name="textAreaBottom" fmla="*/ 21600 h 21240"/>
                  </a:gdLst>
                  <a:ahLst/>
                  <a:cxnLst/>
                  <a:rect l="textAreaLeft" t="textAreaTop" r="textAreaRight" b="textAreaBottom"/>
                  <a:pathLst>
                    <a:path w="268" h="35">
                      <a:moveTo>
                        <a:pt x="0" y="35"/>
                      </a:moveTo>
                      <a:cubicBezTo>
                        <a:pt x="253" y="35"/>
                        <a:pt x="253" y="35"/>
                        <a:pt x="253" y="35"/>
                      </a:cubicBezTo>
                      <a:cubicBezTo>
                        <a:pt x="259" y="24"/>
                        <a:pt x="264" y="12"/>
                        <a:pt x="268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0800" bIns="1080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64" name="Google Shape;31;p3"/>
                <p:cNvSpPr/>
                <p:nvPr/>
              </p:nvSpPr>
              <p:spPr>
                <a:xfrm>
                  <a:off x="601560" y="592920"/>
                  <a:ext cx="157680" cy="21600"/>
                </a:xfrm>
                <a:custGeom>
                  <a:avLst/>
                  <a:gdLst>
                    <a:gd name="textAreaLeft" fmla="*/ 0 w 157680"/>
                    <a:gd name="textAreaRight" fmla="*/ 158040 w 157680"/>
                    <a:gd name="textAreaTop" fmla="*/ 0 h 21600"/>
                    <a:gd name="textAreaBottom" fmla="*/ 21960 h 21600"/>
                  </a:gdLst>
                  <a:ahLst/>
                  <a:cxnLst/>
                  <a:rect l="textAreaLeft" t="textAreaTop" r="textAreaRight" b="textAreaBottom"/>
                  <a:pathLst>
                    <a:path w="258" h="36">
                      <a:moveTo>
                        <a:pt x="253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4" y="1"/>
                        <a:pt x="13" y="2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53" y="36"/>
                        <a:pt x="253" y="36"/>
                        <a:pt x="253" y="36"/>
                      </a:cubicBezTo>
                      <a:cubicBezTo>
                        <a:pt x="255" y="26"/>
                        <a:pt x="257" y="16"/>
                        <a:pt x="257" y="5"/>
                      </a:cubicBezTo>
                      <a:cubicBezTo>
                        <a:pt x="258" y="2"/>
                        <a:pt x="255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0800" bIns="1080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65" name="Google Shape;32;p3"/>
                <p:cNvSpPr/>
                <p:nvPr/>
              </p:nvSpPr>
              <p:spPr>
                <a:xfrm>
                  <a:off x="631080" y="501120"/>
                  <a:ext cx="18360" cy="54720"/>
                </a:xfrm>
                <a:custGeom>
                  <a:avLst/>
                  <a:gdLst>
                    <a:gd name="textAreaLeft" fmla="*/ 0 w 18360"/>
                    <a:gd name="textAreaRight" fmla="*/ 18720 w 18360"/>
                    <a:gd name="textAreaTop" fmla="*/ 0 h 54720"/>
                    <a:gd name="textAreaBottom" fmla="*/ 55080 h 54720"/>
                  </a:gdLst>
                  <a:ahLst/>
                  <a:cxnLst/>
                  <a:rect l="textAreaLeft" t="textAreaTop" r="textAreaRight" b="textAreaBottom"/>
                  <a:pathLst>
                    <a:path w="31" h="90">
                      <a:moveTo>
                        <a:pt x="16" y="90"/>
                      </a:moveTo>
                      <a:cubicBezTo>
                        <a:pt x="24" y="90"/>
                        <a:pt x="31" y="84"/>
                        <a:pt x="31" y="75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30" y="0"/>
                        <a:pt x="1" y="0"/>
                        <a:pt x="0" y="20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84"/>
                        <a:pt x="7" y="90"/>
                        <a:pt x="16" y="9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7360" bIns="2736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66" name="Google Shape;33;p3"/>
                <p:cNvSpPr/>
                <p:nvPr/>
              </p:nvSpPr>
              <p:spPr>
                <a:xfrm>
                  <a:off x="668520" y="480240"/>
                  <a:ext cx="18000" cy="75600"/>
                </a:xfrm>
                <a:custGeom>
                  <a:avLst/>
                  <a:gdLst>
                    <a:gd name="textAreaLeft" fmla="*/ 0 w 18000"/>
                    <a:gd name="textAreaRight" fmla="*/ 18360 w 18000"/>
                    <a:gd name="textAreaTop" fmla="*/ 0 h 75600"/>
                    <a:gd name="textAreaBottom" fmla="*/ 75960 h 75600"/>
                  </a:gdLst>
                  <a:ahLst/>
                  <a:cxnLst/>
                  <a:rect l="textAreaLeft" t="textAreaTop" r="textAreaRight" b="textAreaBottom"/>
                  <a:pathLst>
                    <a:path w="30" h="124">
                      <a:moveTo>
                        <a:pt x="15" y="124"/>
                      </a:moveTo>
                      <a:cubicBezTo>
                        <a:pt x="24" y="124"/>
                        <a:pt x="30" y="118"/>
                        <a:pt x="30" y="109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30" y="0"/>
                        <a:pt x="1" y="0"/>
                        <a:pt x="0" y="20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8"/>
                        <a:pt x="7" y="124"/>
                        <a:pt x="15" y="12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7800" bIns="3780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67" name="Google Shape;34;p3"/>
                <p:cNvSpPr/>
                <p:nvPr/>
              </p:nvSpPr>
              <p:spPr>
                <a:xfrm>
                  <a:off x="705600" y="451080"/>
                  <a:ext cx="18360" cy="104400"/>
                </a:xfrm>
                <a:custGeom>
                  <a:avLst/>
                  <a:gdLst>
                    <a:gd name="textAreaLeft" fmla="*/ 0 w 18360"/>
                    <a:gd name="textAreaRight" fmla="*/ 18720 w 18360"/>
                    <a:gd name="textAreaTop" fmla="*/ 0 h 104400"/>
                    <a:gd name="textAreaBottom" fmla="*/ 104760 h 104400"/>
                  </a:gdLst>
                  <a:ahLst/>
                  <a:cxnLst/>
                  <a:rect l="textAreaLeft" t="textAreaTop" r="textAreaRight" b="textAreaBottom"/>
                  <a:pathLst>
                    <a:path w="30" h="171">
                      <a:moveTo>
                        <a:pt x="15" y="171"/>
                      </a:moveTo>
                      <a:cubicBezTo>
                        <a:pt x="23" y="171"/>
                        <a:pt x="30" y="165"/>
                        <a:pt x="30" y="156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9" y="0"/>
                        <a:pt x="1" y="0"/>
                        <a:pt x="0" y="20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165"/>
                        <a:pt x="7" y="171"/>
                        <a:pt x="15" y="17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</p:grpSp>
          <p:grpSp>
            <p:nvGrpSpPr>
              <p:cNvPr id="368" name="Google Shape;35;p3"/>
              <p:cNvGrpSpPr/>
              <p:nvPr/>
            </p:nvGrpSpPr>
            <p:grpSpPr>
              <a:xfrm>
                <a:off x="475920" y="1088640"/>
                <a:ext cx="268200" cy="268560"/>
                <a:chOff x="475920" y="1088640"/>
                <a:chExt cx="268200" cy="268560"/>
              </a:xfrm>
            </p:grpSpPr>
            <p:sp>
              <p:nvSpPr>
                <p:cNvPr id="369" name="Google Shape;36;p3"/>
                <p:cNvSpPr/>
                <p:nvPr/>
              </p:nvSpPr>
              <p:spPr>
                <a:xfrm>
                  <a:off x="534240" y="1247040"/>
                  <a:ext cx="51480" cy="51480"/>
                </a:xfrm>
                <a:custGeom>
                  <a:avLst/>
                  <a:gdLst>
                    <a:gd name="textAreaLeft" fmla="*/ 0 w 51480"/>
                    <a:gd name="textAreaRight" fmla="*/ 51840 w 51480"/>
                    <a:gd name="textAreaTop" fmla="*/ 0 h 51480"/>
                    <a:gd name="textAreaBottom" fmla="*/ 51840 h 51480"/>
                  </a:gdLst>
                  <a:ahLst/>
                  <a:cxnLst/>
                  <a:rect l="textAreaLeft" t="textAreaTop" r="textAreaRight" b="textAreaBottom"/>
                  <a:pathLst>
                    <a:path w="99" h="99">
                      <a:moveTo>
                        <a:pt x="0" y="2"/>
                      </a:moveTo>
                      <a:cubicBezTo>
                        <a:pt x="7" y="24"/>
                        <a:pt x="19" y="45"/>
                        <a:pt x="37" y="62"/>
                      </a:cubicBezTo>
                      <a:cubicBezTo>
                        <a:pt x="54" y="80"/>
                        <a:pt x="75" y="92"/>
                        <a:pt x="97" y="99"/>
                      </a:cubicBezTo>
                      <a:cubicBezTo>
                        <a:pt x="99" y="53"/>
                        <a:pt x="46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5920" bIns="2592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70" name="Google Shape;37;p3"/>
                <p:cNvSpPr/>
                <p:nvPr/>
              </p:nvSpPr>
              <p:spPr>
                <a:xfrm>
                  <a:off x="633600" y="1247760"/>
                  <a:ext cx="50760" cy="50760"/>
                </a:xfrm>
                <a:custGeom>
                  <a:avLst/>
                  <a:gdLst>
                    <a:gd name="textAreaLeft" fmla="*/ 0 w 50760"/>
                    <a:gd name="textAreaRight" fmla="*/ 51120 w 50760"/>
                    <a:gd name="textAreaTop" fmla="*/ 0 h 50760"/>
                    <a:gd name="textAreaBottom" fmla="*/ 51120 h 50760"/>
                  </a:gdLst>
                  <a:ahLst/>
                  <a:cxnLst/>
                  <a:rect l="textAreaLeft" t="textAreaTop" r="textAreaRight" b="textAreaBottom"/>
                  <a:pathLst>
                    <a:path w="98" h="98">
                      <a:moveTo>
                        <a:pt x="31" y="32"/>
                      </a:moveTo>
                      <a:cubicBezTo>
                        <a:pt x="11" y="52"/>
                        <a:pt x="0" y="77"/>
                        <a:pt x="0" y="98"/>
                      </a:cubicBezTo>
                      <a:cubicBezTo>
                        <a:pt x="22" y="91"/>
                        <a:pt x="43" y="79"/>
                        <a:pt x="61" y="61"/>
                      </a:cubicBezTo>
                      <a:cubicBezTo>
                        <a:pt x="78" y="44"/>
                        <a:pt x="91" y="23"/>
                        <a:pt x="98" y="1"/>
                      </a:cubicBezTo>
                      <a:cubicBezTo>
                        <a:pt x="76" y="0"/>
                        <a:pt x="51" y="11"/>
                        <a:pt x="31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5560" bIns="2556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71" name="Google Shape;38;p3"/>
                <p:cNvSpPr/>
                <p:nvPr/>
              </p:nvSpPr>
              <p:spPr>
                <a:xfrm>
                  <a:off x="534240" y="1148400"/>
                  <a:ext cx="50400" cy="50760"/>
                </a:xfrm>
                <a:custGeom>
                  <a:avLst/>
                  <a:gdLst>
                    <a:gd name="textAreaLeft" fmla="*/ 0 w 50400"/>
                    <a:gd name="textAreaRight" fmla="*/ 50760 w 50400"/>
                    <a:gd name="textAreaTop" fmla="*/ 0 h 50760"/>
                    <a:gd name="textAreaBottom" fmla="*/ 51120 h 50760"/>
                  </a:gdLst>
                  <a:ahLst/>
                  <a:cxnLst/>
                  <a:rect l="textAreaLeft" t="textAreaTop" r="textAreaRight" b="textAreaBottom"/>
                  <a:pathLst>
                    <a:path w="97" h="98">
                      <a:moveTo>
                        <a:pt x="66" y="67"/>
                      </a:moveTo>
                      <a:cubicBezTo>
                        <a:pt x="86" y="47"/>
                        <a:pt x="97" y="22"/>
                        <a:pt x="97" y="0"/>
                      </a:cubicBezTo>
                      <a:cubicBezTo>
                        <a:pt x="52" y="14"/>
                        <a:pt x="13" y="53"/>
                        <a:pt x="0" y="98"/>
                      </a:cubicBezTo>
                      <a:cubicBezTo>
                        <a:pt x="21" y="98"/>
                        <a:pt x="46" y="87"/>
                        <a:pt x="66" y="6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5560" bIns="2556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72" name="Google Shape;39;p3"/>
                <p:cNvSpPr/>
                <p:nvPr/>
              </p:nvSpPr>
              <p:spPr>
                <a:xfrm>
                  <a:off x="632520" y="1148400"/>
                  <a:ext cx="51840" cy="51840"/>
                </a:xfrm>
                <a:custGeom>
                  <a:avLst/>
                  <a:gdLst>
                    <a:gd name="textAreaLeft" fmla="*/ 0 w 51840"/>
                    <a:gd name="textAreaRight" fmla="*/ 52200 w 51840"/>
                    <a:gd name="textAreaTop" fmla="*/ 0 h 51840"/>
                    <a:gd name="textAreaBottom" fmla="*/ 52200 h 51840"/>
                  </a:gdLst>
                  <a:ahLst/>
                  <a:cxnLst/>
                  <a:rect l="textAreaLeft" t="textAreaTop" r="textAreaRight" b="textAreaBottom"/>
                  <a:pathLst>
                    <a:path w="100" h="100">
                      <a:moveTo>
                        <a:pt x="100" y="98"/>
                      </a:moveTo>
                      <a:cubicBezTo>
                        <a:pt x="86" y="53"/>
                        <a:pt x="47" y="14"/>
                        <a:pt x="2" y="0"/>
                      </a:cubicBezTo>
                      <a:cubicBezTo>
                        <a:pt x="0" y="46"/>
                        <a:pt x="54" y="100"/>
                        <a:pt x="100" y="9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5920" bIns="2592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73" name="Google Shape;40;p3"/>
                <p:cNvSpPr/>
                <p:nvPr/>
              </p:nvSpPr>
              <p:spPr>
                <a:xfrm>
                  <a:off x="595440" y="1211040"/>
                  <a:ext cx="27000" cy="26640"/>
                </a:xfrm>
                <a:custGeom>
                  <a:avLst/>
                  <a:gdLst>
                    <a:gd name="textAreaLeft" fmla="*/ 0 w 27000"/>
                    <a:gd name="textAreaRight" fmla="*/ 27360 w 27000"/>
                    <a:gd name="textAreaTop" fmla="*/ 0 h 26640"/>
                    <a:gd name="textAreaBottom" fmla="*/ 27000 h 26640"/>
                  </a:gdLst>
                  <a:ahLst/>
                  <a:cxnLst/>
                  <a:rect l="textAreaLeft" t="textAreaTop" r="textAreaRight" b="textAreaBottom"/>
                  <a:pathLst>
                    <a:path w="53" h="51">
                      <a:moveTo>
                        <a:pt x="27" y="0"/>
                      </a:moveTo>
                      <a:cubicBezTo>
                        <a:pt x="21" y="0"/>
                        <a:pt x="14" y="3"/>
                        <a:pt x="10" y="7"/>
                      </a:cubicBezTo>
                      <a:cubicBezTo>
                        <a:pt x="0" y="17"/>
                        <a:pt x="0" y="32"/>
                        <a:pt x="10" y="41"/>
                      </a:cubicBezTo>
                      <a:cubicBezTo>
                        <a:pt x="19" y="51"/>
                        <a:pt x="34" y="51"/>
                        <a:pt x="44" y="41"/>
                      </a:cubicBezTo>
                      <a:cubicBezTo>
                        <a:pt x="53" y="32"/>
                        <a:pt x="53" y="17"/>
                        <a:pt x="44" y="7"/>
                      </a:cubicBezTo>
                      <a:cubicBezTo>
                        <a:pt x="39" y="3"/>
                        <a:pt x="33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3320" bIns="1332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74" name="Google Shape;41;p3"/>
                <p:cNvSpPr/>
                <p:nvPr/>
              </p:nvSpPr>
              <p:spPr>
                <a:xfrm>
                  <a:off x="530280" y="1144800"/>
                  <a:ext cx="157680" cy="157680"/>
                </a:xfrm>
                <a:custGeom>
                  <a:avLst/>
                  <a:gdLst>
                    <a:gd name="textAreaLeft" fmla="*/ 0 w 157680"/>
                    <a:gd name="textAreaRight" fmla="*/ 158040 w 157680"/>
                    <a:gd name="textAreaTop" fmla="*/ 0 h 157680"/>
                    <a:gd name="textAreaBottom" fmla="*/ 158040 h 157680"/>
                  </a:gdLst>
                  <a:ahLst/>
                  <a:cxnLst/>
                  <a:rect l="textAreaLeft" t="textAreaTop" r="textAreaRight" b="textAreaBottom"/>
                  <a:pathLst>
                    <a:path w="303" h="303">
                      <a:moveTo>
                        <a:pt x="295" y="135"/>
                      </a:moveTo>
                      <a:cubicBezTo>
                        <a:pt x="265" y="135"/>
                        <a:pt x="233" y="120"/>
                        <a:pt x="208" y="95"/>
                      </a:cubicBezTo>
                      <a:cubicBezTo>
                        <a:pt x="192" y="79"/>
                        <a:pt x="180" y="61"/>
                        <a:pt x="174" y="41"/>
                      </a:cubicBezTo>
                      <a:cubicBezTo>
                        <a:pt x="169" y="27"/>
                        <a:pt x="168" y="14"/>
                        <a:pt x="169" y="1"/>
                      </a:cubicBezTo>
                      <a:cubicBezTo>
                        <a:pt x="158" y="0"/>
                        <a:pt x="146" y="0"/>
                        <a:pt x="135" y="1"/>
                      </a:cubicBezTo>
                      <a:cubicBezTo>
                        <a:pt x="140" y="52"/>
                        <a:pt x="93" y="114"/>
                        <a:pt x="41" y="129"/>
                      </a:cubicBezTo>
                      <a:cubicBezTo>
                        <a:pt x="28" y="134"/>
                        <a:pt x="15" y="135"/>
                        <a:pt x="1" y="134"/>
                      </a:cubicBezTo>
                      <a:cubicBezTo>
                        <a:pt x="0" y="146"/>
                        <a:pt x="0" y="157"/>
                        <a:pt x="1" y="168"/>
                      </a:cubicBezTo>
                      <a:cubicBezTo>
                        <a:pt x="68" y="161"/>
                        <a:pt x="142" y="235"/>
                        <a:pt x="135" y="302"/>
                      </a:cubicBezTo>
                      <a:cubicBezTo>
                        <a:pt x="146" y="303"/>
                        <a:pt x="157" y="303"/>
                        <a:pt x="169" y="302"/>
                      </a:cubicBezTo>
                      <a:cubicBezTo>
                        <a:pt x="166" y="270"/>
                        <a:pt x="180" y="235"/>
                        <a:pt x="208" y="207"/>
                      </a:cubicBezTo>
                      <a:cubicBezTo>
                        <a:pt x="224" y="191"/>
                        <a:pt x="242" y="180"/>
                        <a:pt x="262" y="173"/>
                      </a:cubicBezTo>
                      <a:cubicBezTo>
                        <a:pt x="275" y="169"/>
                        <a:pt x="289" y="167"/>
                        <a:pt x="302" y="168"/>
                      </a:cubicBezTo>
                      <a:cubicBezTo>
                        <a:pt x="303" y="157"/>
                        <a:pt x="303" y="146"/>
                        <a:pt x="302" y="134"/>
                      </a:cubicBezTo>
                      <a:cubicBezTo>
                        <a:pt x="300" y="134"/>
                        <a:pt x="297" y="135"/>
                        <a:pt x="295" y="135"/>
                      </a:cubicBezTo>
                      <a:close/>
                      <a:moveTo>
                        <a:pt x="190" y="190"/>
                      </a:moveTo>
                      <a:cubicBezTo>
                        <a:pt x="190" y="190"/>
                        <a:pt x="190" y="190"/>
                        <a:pt x="190" y="190"/>
                      </a:cubicBezTo>
                      <a:cubicBezTo>
                        <a:pt x="169" y="211"/>
                        <a:pt x="135" y="211"/>
                        <a:pt x="114" y="190"/>
                      </a:cubicBezTo>
                      <a:cubicBezTo>
                        <a:pt x="92" y="169"/>
                        <a:pt x="92" y="134"/>
                        <a:pt x="114" y="113"/>
                      </a:cubicBezTo>
                      <a:cubicBezTo>
                        <a:pt x="135" y="92"/>
                        <a:pt x="169" y="92"/>
                        <a:pt x="190" y="113"/>
                      </a:cubicBezTo>
                      <a:cubicBezTo>
                        <a:pt x="211" y="134"/>
                        <a:pt x="211" y="169"/>
                        <a:pt x="190" y="19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75" name="Google Shape;42;p3"/>
                <p:cNvSpPr/>
                <p:nvPr/>
              </p:nvSpPr>
              <p:spPr>
                <a:xfrm>
                  <a:off x="475920" y="1088640"/>
                  <a:ext cx="268200" cy="268560"/>
                </a:xfrm>
                <a:custGeom>
                  <a:avLst/>
                  <a:gdLst>
                    <a:gd name="textAreaLeft" fmla="*/ 0 w 268200"/>
                    <a:gd name="textAreaRight" fmla="*/ 268560 w 268200"/>
                    <a:gd name="textAreaTop" fmla="*/ 0 h 268560"/>
                    <a:gd name="textAreaBottom" fmla="*/ 268920 h 268560"/>
                  </a:gdLst>
                  <a:ahLst/>
                  <a:cxnLst/>
                  <a:rect l="textAreaLeft" t="textAreaTop" r="textAreaRight" b="textAreaBottom"/>
                  <a:pathLst>
                    <a:path w="514" h="515">
                      <a:moveTo>
                        <a:pt x="507" y="209"/>
                      </a:moveTo>
                      <a:cubicBezTo>
                        <a:pt x="506" y="200"/>
                        <a:pt x="499" y="193"/>
                        <a:pt x="490" y="192"/>
                      </a:cubicBezTo>
                      <a:cubicBezTo>
                        <a:pt x="469" y="188"/>
                        <a:pt x="469" y="188"/>
                        <a:pt x="469" y="188"/>
                      </a:cubicBezTo>
                      <a:cubicBezTo>
                        <a:pt x="467" y="188"/>
                        <a:pt x="465" y="186"/>
                        <a:pt x="464" y="184"/>
                      </a:cubicBezTo>
                      <a:cubicBezTo>
                        <a:pt x="461" y="177"/>
                        <a:pt x="458" y="170"/>
                        <a:pt x="455" y="163"/>
                      </a:cubicBezTo>
                      <a:cubicBezTo>
                        <a:pt x="454" y="161"/>
                        <a:pt x="454" y="158"/>
                        <a:pt x="456" y="157"/>
                      </a:cubicBezTo>
                      <a:cubicBezTo>
                        <a:pt x="468" y="139"/>
                        <a:pt x="468" y="139"/>
                        <a:pt x="468" y="139"/>
                      </a:cubicBezTo>
                      <a:cubicBezTo>
                        <a:pt x="473" y="132"/>
                        <a:pt x="473" y="122"/>
                        <a:pt x="468" y="115"/>
                      </a:cubicBezTo>
                      <a:cubicBezTo>
                        <a:pt x="459" y="101"/>
                        <a:pt x="448" y="89"/>
                        <a:pt x="437" y="77"/>
                      </a:cubicBezTo>
                      <a:cubicBezTo>
                        <a:pt x="424" y="64"/>
                        <a:pt x="409" y="53"/>
                        <a:pt x="394" y="43"/>
                      </a:cubicBezTo>
                      <a:cubicBezTo>
                        <a:pt x="389" y="39"/>
                        <a:pt x="382" y="39"/>
                        <a:pt x="377" y="43"/>
                      </a:cubicBezTo>
                      <a:cubicBezTo>
                        <a:pt x="357" y="58"/>
                        <a:pt x="357" y="58"/>
                        <a:pt x="357" y="58"/>
                      </a:cubicBezTo>
                      <a:cubicBezTo>
                        <a:pt x="355" y="59"/>
                        <a:pt x="352" y="60"/>
                        <a:pt x="350" y="59"/>
                      </a:cubicBezTo>
                      <a:cubicBezTo>
                        <a:pt x="343" y="55"/>
                        <a:pt x="336" y="53"/>
                        <a:pt x="329" y="50"/>
                      </a:cubicBezTo>
                      <a:cubicBezTo>
                        <a:pt x="327" y="49"/>
                        <a:pt x="326" y="47"/>
                        <a:pt x="325" y="45"/>
                      </a:cubicBezTo>
                      <a:cubicBezTo>
                        <a:pt x="321" y="20"/>
                        <a:pt x="321" y="20"/>
                        <a:pt x="321" y="20"/>
                      </a:cubicBezTo>
                      <a:cubicBezTo>
                        <a:pt x="320" y="14"/>
                        <a:pt x="315" y="9"/>
                        <a:pt x="309" y="8"/>
                      </a:cubicBezTo>
                      <a:cubicBezTo>
                        <a:pt x="274" y="0"/>
                        <a:pt x="237" y="1"/>
                        <a:pt x="201" y="8"/>
                      </a:cubicBezTo>
                      <a:cubicBezTo>
                        <a:pt x="195" y="9"/>
                        <a:pt x="191" y="14"/>
                        <a:pt x="190" y="20"/>
                      </a:cubicBezTo>
                      <a:cubicBezTo>
                        <a:pt x="186" y="45"/>
                        <a:pt x="186" y="45"/>
                        <a:pt x="186" y="45"/>
                      </a:cubicBezTo>
                      <a:cubicBezTo>
                        <a:pt x="185" y="48"/>
                        <a:pt x="184" y="49"/>
                        <a:pt x="181" y="50"/>
                      </a:cubicBezTo>
                      <a:cubicBezTo>
                        <a:pt x="174" y="53"/>
                        <a:pt x="167" y="56"/>
                        <a:pt x="160" y="59"/>
                      </a:cubicBezTo>
                      <a:cubicBezTo>
                        <a:pt x="158" y="60"/>
                        <a:pt x="156" y="60"/>
                        <a:pt x="154" y="58"/>
                      </a:cubicBezTo>
                      <a:cubicBezTo>
                        <a:pt x="133" y="44"/>
                        <a:pt x="133" y="44"/>
                        <a:pt x="133" y="44"/>
                      </a:cubicBezTo>
                      <a:cubicBezTo>
                        <a:pt x="128" y="40"/>
                        <a:pt x="121" y="40"/>
                        <a:pt x="116" y="43"/>
                      </a:cubicBezTo>
                      <a:cubicBezTo>
                        <a:pt x="101" y="53"/>
                        <a:pt x="87" y="65"/>
                        <a:pt x="75" y="77"/>
                      </a:cubicBezTo>
                      <a:cubicBezTo>
                        <a:pt x="63" y="89"/>
                        <a:pt x="52" y="102"/>
                        <a:pt x="43" y="116"/>
                      </a:cubicBezTo>
                      <a:cubicBezTo>
                        <a:pt x="38" y="123"/>
                        <a:pt x="38" y="133"/>
                        <a:pt x="43" y="140"/>
                      </a:cubicBezTo>
                      <a:cubicBezTo>
                        <a:pt x="55" y="157"/>
                        <a:pt x="55" y="157"/>
                        <a:pt x="55" y="157"/>
                      </a:cubicBezTo>
                      <a:cubicBezTo>
                        <a:pt x="57" y="159"/>
                        <a:pt x="57" y="162"/>
                        <a:pt x="56" y="164"/>
                      </a:cubicBezTo>
                      <a:cubicBezTo>
                        <a:pt x="53" y="171"/>
                        <a:pt x="50" y="178"/>
                        <a:pt x="47" y="185"/>
                      </a:cubicBezTo>
                      <a:cubicBezTo>
                        <a:pt x="47" y="187"/>
                        <a:pt x="45" y="188"/>
                        <a:pt x="42" y="189"/>
                      </a:cubicBezTo>
                      <a:cubicBezTo>
                        <a:pt x="17" y="193"/>
                        <a:pt x="17" y="193"/>
                        <a:pt x="17" y="193"/>
                      </a:cubicBezTo>
                      <a:cubicBezTo>
                        <a:pt x="11" y="194"/>
                        <a:pt x="6" y="199"/>
                        <a:pt x="5" y="205"/>
                      </a:cubicBezTo>
                      <a:cubicBezTo>
                        <a:pt x="1" y="222"/>
                        <a:pt x="0" y="240"/>
                        <a:pt x="0" y="258"/>
                      </a:cubicBezTo>
                      <a:cubicBezTo>
                        <a:pt x="0" y="275"/>
                        <a:pt x="1" y="292"/>
                        <a:pt x="4" y="308"/>
                      </a:cubicBezTo>
                      <a:cubicBezTo>
                        <a:pt x="6" y="317"/>
                        <a:pt x="13" y="324"/>
                        <a:pt x="22" y="325"/>
                      </a:cubicBezTo>
                      <a:cubicBezTo>
                        <a:pt x="43" y="329"/>
                        <a:pt x="43" y="329"/>
                        <a:pt x="43" y="329"/>
                      </a:cubicBezTo>
                      <a:cubicBezTo>
                        <a:pt x="45" y="329"/>
                        <a:pt x="47" y="331"/>
                        <a:pt x="47" y="333"/>
                      </a:cubicBezTo>
                      <a:cubicBezTo>
                        <a:pt x="50" y="340"/>
                        <a:pt x="53" y="347"/>
                        <a:pt x="56" y="353"/>
                      </a:cubicBezTo>
                      <a:cubicBezTo>
                        <a:pt x="57" y="356"/>
                        <a:pt x="57" y="358"/>
                        <a:pt x="56" y="360"/>
                      </a:cubicBezTo>
                      <a:cubicBezTo>
                        <a:pt x="43" y="377"/>
                        <a:pt x="43" y="377"/>
                        <a:pt x="43" y="377"/>
                      </a:cubicBezTo>
                      <a:cubicBezTo>
                        <a:pt x="38" y="384"/>
                        <a:pt x="38" y="394"/>
                        <a:pt x="43" y="402"/>
                      </a:cubicBezTo>
                      <a:cubicBezTo>
                        <a:pt x="62" y="430"/>
                        <a:pt x="88" y="455"/>
                        <a:pt x="117" y="474"/>
                      </a:cubicBezTo>
                      <a:cubicBezTo>
                        <a:pt x="122" y="477"/>
                        <a:pt x="129" y="477"/>
                        <a:pt x="134" y="474"/>
                      </a:cubicBezTo>
                      <a:cubicBezTo>
                        <a:pt x="154" y="459"/>
                        <a:pt x="154" y="459"/>
                        <a:pt x="154" y="459"/>
                      </a:cubicBezTo>
                      <a:cubicBezTo>
                        <a:pt x="156" y="457"/>
                        <a:pt x="159" y="457"/>
                        <a:pt x="161" y="458"/>
                      </a:cubicBezTo>
                      <a:cubicBezTo>
                        <a:pt x="168" y="461"/>
                        <a:pt x="175" y="464"/>
                        <a:pt x="182" y="467"/>
                      </a:cubicBezTo>
                      <a:cubicBezTo>
                        <a:pt x="184" y="468"/>
                        <a:pt x="186" y="469"/>
                        <a:pt x="186" y="472"/>
                      </a:cubicBezTo>
                      <a:cubicBezTo>
                        <a:pt x="190" y="493"/>
                        <a:pt x="190" y="493"/>
                        <a:pt x="190" y="493"/>
                      </a:cubicBezTo>
                      <a:cubicBezTo>
                        <a:pt x="191" y="501"/>
                        <a:pt x="198" y="508"/>
                        <a:pt x="207" y="510"/>
                      </a:cubicBezTo>
                      <a:cubicBezTo>
                        <a:pt x="223" y="513"/>
                        <a:pt x="239" y="515"/>
                        <a:pt x="256" y="515"/>
                      </a:cubicBezTo>
                      <a:cubicBezTo>
                        <a:pt x="272" y="515"/>
                        <a:pt x="289" y="513"/>
                        <a:pt x="305" y="510"/>
                      </a:cubicBezTo>
                      <a:cubicBezTo>
                        <a:pt x="314" y="508"/>
                        <a:pt x="321" y="501"/>
                        <a:pt x="322" y="492"/>
                      </a:cubicBezTo>
                      <a:cubicBezTo>
                        <a:pt x="326" y="472"/>
                        <a:pt x="326" y="472"/>
                        <a:pt x="326" y="472"/>
                      </a:cubicBezTo>
                      <a:cubicBezTo>
                        <a:pt x="326" y="469"/>
                        <a:pt x="328" y="467"/>
                        <a:pt x="330" y="467"/>
                      </a:cubicBezTo>
                      <a:cubicBezTo>
                        <a:pt x="337" y="464"/>
                        <a:pt x="344" y="461"/>
                        <a:pt x="351" y="458"/>
                      </a:cubicBezTo>
                      <a:cubicBezTo>
                        <a:pt x="353" y="457"/>
                        <a:pt x="355" y="457"/>
                        <a:pt x="357" y="458"/>
                      </a:cubicBezTo>
                      <a:cubicBezTo>
                        <a:pt x="378" y="473"/>
                        <a:pt x="378" y="473"/>
                        <a:pt x="378" y="473"/>
                      </a:cubicBezTo>
                      <a:cubicBezTo>
                        <a:pt x="383" y="477"/>
                        <a:pt x="390" y="477"/>
                        <a:pt x="395" y="474"/>
                      </a:cubicBezTo>
                      <a:cubicBezTo>
                        <a:pt x="410" y="464"/>
                        <a:pt x="424" y="452"/>
                        <a:pt x="437" y="440"/>
                      </a:cubicBezTo>
                      <a:cubicBezTo>
                        <a:pt x="449" y="428"/>
                        <a:pt x="459" y="415"/>
                        <a:pt x="469" y="401"/>
                      </a:cubicBezTo>
                      <a:cubicBezTo>
                        <a:pt x="474" y="394"/>
                        <a:pt x="474" y="384"/>
                        <a:pt x="468" y="377"/>
                      </a:cubicBezTo>
                      <a:cubicBezTo>
                        <a:pt x="456" y="360"/>
                        <a:pt x="456" y="360"/>
                        <a:pt x="456" y="360"/>
                      </a:cubicBezTo>
                      <a:cubicBezTo>
                        <a:pt x="455" y="358"/>
                        <a:pt x="454" y="355"/>
                        <a:pt x="455" y="353"/>
                      </a:cubicBezTo>
                      <a:cubicBezTo>
                        <a:pt x="459" y="346"/>
                        <a:pt x="462" y="339"/>
                        <a:pt x="464" y="332"/>
                      </a:cubicBezTo>
                      <a:cubicBezTo>
                        <a:pt x="465" y="330"/>
                        <a:pt x="467" y="328"/>
                        <a:pt x="469" y="328"/>
                      </a:cubicBezTo>
                      <a:cubicBezTo>
                        <a:pt x="494" y="324"/>
                        <a:pt x="494" y="324"/>
                        <a:pt x="494" y="324"/>
                      </a:cubicBezTo>
                      <a:cubicBezTo>
                        <a:pt x="500" y="323"/>
                        <a:pt x="505" y="318"/>
                        <a:pt x="506" y="312"/>
                      </a:cubicBezTo>
                      <a:cubicBezTo>
                        <a:pt x="513" y="278"/>
                        <a:pt x="514" y="243"/>
                        <a:pt x="507" y="209"/>
                      </a:cubicBezTo>
                      <a:close/>
                      <a:moveTo>
                        <a:pt x="384" y="387"/>
                      </a:moveTo>
                      <a:cubicBezTo>
                        <a:pt x="339" y="431"/>
                        <a:pt x="279" y="448"/>
                        <a:pt x="220" y="436"/>
                      </a:cubicBezTo>
                      <a:cubicBezTo>
                        <a:pt x="219" y="436"/>
                        <a:pt x="218" y="436"/>
                        <a:pt x="217" y="436"/>
                      </a:cubicBezTo>
                      <a:cubicBezTo>
                        <a:pt x="217" y="436"/>
                        <a:pt x="217" y="436"/>
                        <a:pt x="217" y="436"/>
                      </a:cubicBezTo>
                      <a:cubicBezTo>
                        <a:pt x="151" y="423"/>
                        <a:pt x="91" y="363"/>
                        <a:pt x="79" y="297"/>
                      </a:cubicBezTo>
                      <a:cubicBezTo>
                        <a:pt x="79" y="297"/>
                        <a:pt x="79" y="297"/>
                        <a:pt x="79" y="297"/>
                      </a:cubicBezTo>
                      <a:cubicBezTo>
                        <a:pt x="78" y="296"/>
                        <a:pt x="78" y="295"/>
                        <a:pt x="78" y="294"/>
                      </a:cubicBezTo>
                      <a:cubicBezTo>
                        <a:pt x="73" y="271"/>
                        <a:pt x="73" y="246"/>
                        <a:pt x="78" y="222"/>
                      </a:cubicBezTo>
                      <a:cubicBezTo>
                        <a:pt x="78" y="221"/>
                        <a:pt x="78" y="220"/>
                        <a:pt x="79" y="219"/>
                      </a:cubicBezTo>
                      <a:cubicBezTo>
                        <a:pt x="79" y="219"/>
                        <a:pt x="79" y="219"/>
                        <a:pt x="79" y="219"/>
                      </a:cubicBezTo>
                      <a:cubicBezTo>
                        <a:pt x="108" y="81"/>
                        <a:pt x="283" y="29"/>
                        <a:pt x="384" y="130"/>
                      </a:cubicBezTo>
                      <a:cubicBezTo>
                        <a:pt x="409" y="155"/>
                        <a:pt x="425" y="186"/>
                        <a:pt x="433" y="219"/>
                      </a:cubicBezTo>
                      <a:cubicBezTo>
                        <a:pt x="433" y="219"/>
                        <a:pt x="433" y="219"/>
                        <a:pt x="433" y="219"/>
                      </a:cubicBezTo>
                      <a:cubicBezTo>
                        <a:pt x="433" y="221"/>
                        <a:pt x="433" y="222"/>
                        <a:pt x="433" y="223"/>
                      </a:cubicBezTo>
                      <a:cubicBezTo>
                        <a:pt x="445" y="280"/>
                        <a:pt x="428" y="342"/>
                        <a:pt x="384" y="3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</p:grpSp>
          <p:grpSp>
            <p:nvGrpSpPr>
              <p:cNvPr id="376" name="Google Shape;43;p3"/>
              <p:cNvGrpSpPr/>
              <p:nvPr/>
            </p:nvGrpSpPr>
            <p:grpSpPr>
              <a:xfrm>
                <a:off x="-163800" y="693720"/>
                <a:ext cx="399240" cy="412560"/>
                <a:chOff x="-163800" y="693720"/>
                <a:chExt cx="399240" cy="412560"/>
              </a:xfrm>
            </p:grpSpPr>
            <p:sp>
              <p:nvSpPr>
                <p:cNvPr id="377" name="Google Shape;44;p3"/>
                <p:cNvSpPr/>
                <p:nvPr/>
              </p:nvSpPr>
              <p:spPr>
                <a:xfrm>
                  <a:off x="-163800" y="693720"/>
                  <a:ext cx="399240" cy="261000"/>
                </a:xfrm>
                <a:custGeom>
                  <a:avLst/>
                  <a:gdLst>
                    <a:gd name="textAreaLeft" fmla="*/ 0 w 399240"/>
                    <a:gd name="textAreaRight" fmla="*/ 399600 w 399240"/>
                    <a:gd name="textAreaTop" fmla="*/ 0 h 261000"/>
                    <a:gd name="textAreaBottom" fmla="*/ 261360 h 261000"/>
                  </a:gdLst>
                  <a:ahLst/>
                  <a:cxnLst/>
                  <a:rect l="textAreaLeft" t="textAreaTop" r="textAreaRight" b="textAreaBottom"/>
                  <a:pathLst>
                    <a:path w="511" h="334">
                      <a:moveTo>
                        <a:pt x="470" y="187"/>
                      </a:moveTo>
                      <a:cubicBezTo>
                        <a:pt x="462" y="183"/>
                        <a:pt x="459" y="175"/>
                        <a:pt x="462" y="167"/>
                      </a:cubicBezTo>
                      <a:cubicBezTo>
                        <a:pt x="481" y="118"/>
                        <a:pt x="444" y="63"/>
                        <a:pt x="391" y="63"/>
                      </a:cubicBezTo>
                      <a:cubicBezTo>
                        <a:pt x="381" y="62"/>
                        <a:pt x="371" y="64"/>
                        <a:pt x="361" y="68"/>
                      </a:cubicBezTo>
                      <a:cubicBezTo>
                        <a:pt x="353" y="71"/>
                        <a:pt x="344" y="68"/>
                        <a:pt x="341" y="60"/>
                      </a:cubicBezTo>
                      <a:cubicBezTo>
                        <a:pt x="314" y="1"/>
                        <a:pt x="229" y="0"/>
                        <a:pt x="201" y="59"/>
                      </a:cubicBezTo>
                      <a:cubicBezTo>
                        <a:pt x="198" y="67"/>
                        <a:pt x="189" y="70"/>
                        <a:pt x="181" y="67"/>
                      </a:cubicBezTo>
                      <a:cubicBezTo>
                        <a:pt x="173" y="64"/>
                        <a:pt x="163" y="63"/>
                        <a:pt x="154" y="63"/>
                      </a:cubicBezTo>
                      <a:cubicBezTo>
                        <a:pt x="112" y="63"/>
                        <a:pt x="78" y="98"/>
                        <a:pt x="78" y="140"/>
                      </a:cubicBezTo>
                      <a:cubicBezTo>
                        <a:pt x="78" y="149"/>
                        <a:pt x="80" y="158"/>
                        <a:pt x="83" y="167"/>
                      </a:cubicBezTo>
                      <a:cubicBezTo>
                        <a:pt x="86" y="175"/>
                        <a:pt x="82" y="184"/>
                        <a:pt x="75" y="187"/>
                      </a:cubicBezTo>
                      <a:cubicBezTo>
                        <a:pt x="0" y="225"/>
                        <a:pt x="26" y="332"/>
                        <a:pt x="109" y="334"/>
                      </a:cubicBezTo>
                      <a:cubicBezTo>
                        <a:pt x="177" y="334"/>
                        <a:pt x="177" y="334"/>
                        <a:pt x="177" y="334"/>
                      </a:cubicBezTo>
                      <a:cubicBezTo>
                        <a:pt x="271" y="330"/>
                        <a:pt x="271" y="196"/>
                        <a:pt x="177" y="192"/>
                      </a:cubicBezTo>
                      <a:cubicBezTo>
                        <a:pt x="168" y="192"/>
                        <a:pt x="161" y="185"/>
                        <a:pt x="161" y="176"/>
                      </a:cubicBezTo>
                      <a:cubicBezTo>
                        <a:pt x="161" y="167"/>
                        <a:pt x="168" y="160"/>
                        <a:pt x="177" y="160"/>
                      </a:cubicBezTo>
                      <a:cubicBezTo>
                        <a:pt x="228" y="160"/>
                        <a:pt x="271" y="198"/>
                        <a:pt x="278" y="247"/>
                      </a:cubicBezTo>
                      <a:cubicBezTo>
                        <a:pt x="353" y="247"/>
                        <a:pt x="353" y="247"/>
                        <a:pt x="353" y="247"/>
                      </a:cubicBezTo>
                      <a:cubicBezTo>
                        <a:pt x="367" y="247"/>
                        <a:pt x="379" y="235"/>
                        <a:pt x="379" y="221"/>
                      </a:cubicBezTo>
                      <a:cubicBezTo>
                        <a:pt x="379" y="207"/>
                        <a:pt x="367" y="195"/>
                        <a:pt x="353" y="195"/>
                      </a:cubicBezTo>
                      <a:cubicBezTo>
                        <a:pt x="332" y="194"/>
                        <a:pt x="332" y="164"/>
                        <a:pt x="353" y="163"/>
                      </a:cubicBezTo>
                      <a:cubicBezTo>
                        <a:pt x="430" y="166"/>
                        <a:pt x="430" y="276"/>
                        <a:pt x="353" y="279"/>
                      </a:cubicBezTo>
                      <a:cubicBezTo>
                        <a:pt x="278" y="279"/>
                        <a:pt x="278" y="279"/>
                        <a:pt x="278" y="279"/>
                      </a:cubicBezTo>
                      <a:cubicBezTo>
                        <a:pt x="275" y="300"/>
                        <a:pt x="265" y="319"/>
                        <a:pt x="251" y="334"/>
                      </a:cubicBezTo>
                      <a:cubicBezTo>
                        <a:pt x="257" y="334"/>
                        <a:pt x="257" y="334"/>
                        <a:pt x="257" y="334"/>
                      </a:cubicBezTo>
                      <a:cubicBezTo>
                        <a:pt x="258" y="334"/>
                        <a:pt x="258" y="334"/>
                        <a:pt x="259" y="334"/>
                      </a:cubicBezTo>
                      <a:cubicBezTo>
                        <a:pt x="432" y="334"/>
                        <a:pt x="432" y="334"/>
                        <a:pt x="432" y="334"/>
                      </a:cubicBezTo>
                      <a:cubicBezTo>
                        <a:pt x="453" y="334"/>
                        <a:pt x="473" y="326"/>
                        <a:pt x="488" y="311"/>
                      </a:cubicBezTo>
                      <a:cubicBezTo>
                        <a:pt x="503" y="296"/>
                        <a:pt x="511" y="276"/>
                        <a:pt x="511" y="255"/>
                      </a:cubicBezTo>
                      <a:cubicBezTo>
                        <a:pt x="511" y="226"/>
                        <a:pt x="495" y="200"/>
                        <a:pt x="470" y="1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78" name="Google Shape;45;p3"/>
                <p:cNvSpPr/>
                <p:nvPr/>
              </p:nvSpPr>
              <p:spPr>
                <a:xfrm>
                  <a:off x="115560" y="1054440"/>
                  <a:ext cx="49680" cy="51840"/>
                </a:xfrm>
                <a:custGeom>
                  <a:avLst/>
                  <a:gdLst>
                    <a:gd name="textAreaLeft" fmla="*/ 0 w 49680"/>
                    <a:gd name="textAreaRight" fmla="*/ 50040 w 49680"/>
                    <a:gd name="textAreaTop" fmla="*/ 0 h 51840"/>
                    <a:gd name="textAreaBottom" fmla="*/ 52200 h 51840"/>
                  </a:gdLst>
                  <a:ahLst/>
                  <a:cxnLst/>
                  <a:rect l="textAreaLeft" t="textAreaTop" r="textAreaRight" b="textAreaBottom"/>
                  <a:pathLst>
                    <a:path w="64" h="67">
                      <a:moveTo>
                        <a:pt x="6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52"/>
                        <a:pt x="14" y="67"/>
                        <a:pt x="32" y="67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61" y="67"/>
                        <a:pt x="64" y="63"/>
                        <a:pt x="64" y="59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4" y="0"/>
                        <a:pt x="64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5920" bIns="2592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79" name="Google Shape;46;p3"/>
                <p:cNvSpPr/>
                <p:nvPr/>
              </p:nvSpPr>
              <p:spPr>
                <a:xfrm>
                  <a:off x="51840" y="974520"/>
                  <a:ext cx="152280" cy="54720"/>
                </a:xfrm>
                <a:custGeom>
                  <a:avLst/>
                  <a:gdLst>
                    <a:gd name="textAreaLeft" fmla="*/ 0 w 152280"/>
                    <a:gd name="textAreaRight" fmla="*/ 152640 w 152280"/>
                    <a:gd name="textAreaTop" fmla="*/ 0 h 54720"/>
                    <a:gd name="textAreaBottom" fmla="*/ 55080 h 54720"/>
                  </a:gdLst>
                  <a:ahLst/>
                  <a:cxnLst/>
                  <a:rect l="textAreaLeft" t="textAreaTop" r="textAreaRight" b="textAreaBottom"/>
                  <a:pathLst>
                    <a:path w="195" h="70">
                      <a:moveTo>
                        <a:pt x="195" y="19"/>
                      </a:moveTo>
                      <a:cubicBezTo>
                        <a:pt x="195" y="0"/>
                        <a:pt x="195" y="0"/>
                        <a:pt x="195" y="0"/>
                      </a:cubicBezTo>
                      <a:cubicBezTo>
                        <a:pt x="183" y="5"/>
                        <a:pt x="170" y="7"/>
                        <a:pt x="156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7" y="43"/>
                        <a:pt x="39" y="70"/>
                        <a:pt x="77" y="70"/>
                      </a:cubicBezTo>
                      <a:cubicBezTo>
                        <a:pt x="144" y="70"/>
                        <a:pt x="144" y="70"/>
                        <a:pt x="144" y="70"/>
                      </a:cubicBezTo>
                      <a:cubicBezTo>
                        <a:pt x="172" y="70"/>
                        <a:pt x="195" y="47"/>
                        <a:pt x="195" y="1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7360" bIns="2736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</p:grpSp>
        </p:grpSp>
        <p:grpSp>
          <p:nvGrpSpPr>
            <p:cNvPr id="380" name="Google Shape;47;p3"/>
            <p:cNvGrpSpPr/>
            <p:nvPr/>
          </p:nvGrpSpPr>
          <p:grpSpPr>
            <a:xfrm>
              <a:off x="7427160" y="3805920"/>
              <a:ext cx="2007000" cy="1963080"/>
              <a:chOff x="7427160" y="3805920"/>
              <a:chExt cx="2007000" cy="1963080"/>
            </a:xfrm>
          </p:grpSpPr>
          <p:pic>
            <p:nvPicPr>
              <p:cNvPr id="381" name="Google Shape;48;p3"/>
              <p:cNvPicPr/>
              <p:nvPr/>
            </p:nvPicPr>
            <p:blipFill>
              <a:blip r:embed="rId6">
                <a:alphaModFix amt="50000"/>
              </a:blip>
              <a:stretch/>
            </p:blipFill>
            <p:spPr>
              <a:xfrm>
                <a:off x="7427160" y="3805920"/>
                <a:ext cx="2007000" cy="196308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82" name="Google Shape;49;p3"/>
              <p:cNvGrpSpPr/>
              <p:nvPr/>
            </p:nvGrpSpPr>
            <p:grpSpPr>
              <a:xfrm>
                <a:off x="7684560" y="4187160"/>
                <a:ext cx="344160" cy="317160"/>
                <a:chOff x="7684560" y="4187160"/>
                <a:chExt cx="344160" cy="317160"/>
              </a:xfrm>
            </p:grpSpPr>
            <p:sp>
              <p:nvSpPr>
                <p:cNvPr id="383" name="Google Shape;50;p3"/>
                <p:cNvSpPr/>
                <p:nvPr/>
              </p:nvSpPr>
              <p:spPr>
                <a:xfrm>
                  <a:off x="7799400" y="4240800"/>
                  <a:ext cx="148320" cy="149040"/>
                </a:xfrm>
                <a:custGeom>
                  <a:avLst/>
                  <a:gdLst>
                    <a:gd name="textAreaLeft" fmla="*/ 0 w 148320"/>
                    <a:gd name="textAreaRight" fmla="*/ 148680 w 148320"/>
                    <a:gd name="textAreaTop" fmla="*/ 0 h 149040"/>
                    <a:gd name="textAreaBottom" fmla="*/ 149400 h 149040"/>
                  </a:gdLst>
                  <a:ahLst/>
                  <a:cxnLst/>
                  <a:rect l="textAreaLeft" t="textAreaTop" r="textAreaRight" b="textAreaBottom"/>
                  <a:pathLst>
                    <a:path w="251" h="252">
                      <a:moveTo>
                        <a:pt x="197" y="142"/>
                      </a:moveTo>
                      <a:cubicBezTo>
                        <a:pt x="176" y="141"/>
                        <a:pt x="176" y="110"/>
                        <a:pt x="197" y="110"/>
                      </a:cubicBezTo>
                      <a:cubicBezTo>
                        <a:pt x="251" y="109"/>
                        <a:pt x="251" y="109"/>
                        <a:pt x="251" y="109"/>
                      </a:cubicBezTo>
                      <a:cubicBezTo>
                        <a:pt x="245" y="55"/>
                        <a:pt x="197" y="6"/>
                        <a:pt x="142" y="0"/>
                      </a:cubicBezTo>
                      <a:cubicBezTo>
                        <a:pt x="141" y="54"/>
                        <a:pt x="141" y="54"/>
                        <a:pt x="141" y="54"/>
                      </a:cubicBezTo>
                      <a:cubicBezTo>
                        <a:pt x="141" y="63"/>
                        <a:pt x="134" y="70"/>
                        <a:pt x="125" y="70"/>
                      </a:cubicBezTo>
                      <a:cubicBezTo>
                        <a:pt x="125" y="70"/>
                        <a:pt x="125" y="70"/>
                        <a:pt x="125" y="70"/>
                      </a:cubicBezTo>
                      <a:cubicBezTo>
                        <a:pt x="116" y="70"/>
                        <a:pt x="109" y="63"/>
                        <a:pt x="109" y="54"/>
                      </a:cubicBezTo>
                      <a:cubicBezTo>
                        <a:pt x="109" y="0"/>
                        <a:pt x="109" y="0"/>
                        <a:pt x="109" y="0"/>
                      </a:cubicBezTo>
                      <a:cubicBezTo>
                        <a:pt x="53" y="6"/>
                        <a:pt x="5" y="55"/>
                        <a:pt x="0" y="110"/>
                      </a:cubicBezTo>
                      <a:cubicBezTo>
                        <a:pt x="53" y="110"/>
                        <a:pt x="53" y="110"/>
                        <a:pt x="53" y="110"/>
                      </a:cubicBezTo>
                      <a:cubicBezTo>
                        <a:pt x="53" y="110"/>
                        <a:pt x="53" y="110"/>
                        <a:pt x="53" y="110"/>
                      </a:cubicBezTo>
                      <a:cubicBezTo>
                        <a:pt x="74" y="111"/>
                        <a:pt x="74" y="141"/>
                        <a:pt x="53" y="142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5" y="197"/>
                        <a:pt x="53" y="246"/>
                        <a:pt x="109" y="252"/>
                      </a:cubicBezTo>
                      <a:cubicBezTo>
                        <a:pt x="109" y="198"/>
                        <a:pt x="109" y="198"/>
                        <a:pt x="109" y="198"/>
                      </a:cubicBezTo>
                      <a:cubicBezTo>
                        <a:pt x="109" y="189"/>
                        <a:pt x="116" y="182"/>
                        <a:pt x="125" y="182"/>
                      </a:cubicBezTo>
                      <a:cubicBezTo>
                        <a:pt x="125" y="182"/>
                        <a:pt x="125" y="182"/>
                        <a:pt x="125" y="182"/>
                      </a:cubicBezTo>
                      <a:cubicBezTo>
                        <a:pt x="134" y="182"/>
                        <a:pt x="141" y="189"/>
                        <a:pt x="141" y="198"/>
                      </a:cubicBezTo>
                      <a:cubicBezTo>
                        <a:pt x="141" y="252"/>
                        <a:pt x="141" y="252"/>
                        <a:pt x="141" y="252"/>
                      </a:cubicBezTo>
                      <a:cubicBezTo>
                        <a:pt x="197" y="246"/>
                        <a:pt x="245" y="197"/>
                        <a:pt x="251" y="142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lose/>
                      <a:moveTo>
                        <a:pt x="125" y="142"/>
                      </a:moveTo>
                      <a:cubicBezTo>
                        <a:pt x="104" y="141"/>
                        <a:pt x="104" y="111"/>
                        <a:pt x="125" y="110"/>
                      </a:cubicBezTo>
                      <a:cubicBezTo>
                        <a:pt x="147" y="110"/>
                        <a:pt x="147" y="141"/>
                        <a:pt x="125" y="14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84" name="Google Shape;51;p3"/>
                <p:cNvSpPr/>
                <p:nvPr/>
              </p:nvSpPr>
              <p:spPr>
                <a:xfrm>
                  <a:off x="7684560" y="4425840"/>
                  <a:ext cx="77760" cy="78480"/>
                </a:xfrm>
                <a:custGeom>
                  <a:avLst/>
                  <a:gdLst>
                    <a:gd name="textAreaLeft" fmla="*/ 0 w 77760"/>
                    <a:gd name="textAreaRight" fmla="*/ 78120 w 77760"/>
                    <a:gd name="textAreaTop" fmla="*/ 0 h 78480"/>
                    <a:gd name="textAreaBottom" fmla="*/ 78840 h 78480"/>
                  </a:gdLst>
                  <a:ahLst/>
                  <a:cxnLst/>
                  <a:rect l="textAreaLeft" t="textAreaTop" r="textAreaRight" b="textAreaBottom"/>
                  <a:pathLst>
                    <a:path w="132" h="133">
                      <a:moveTo>
                        <a:pt x="75" y="0"/>
                      </a:move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0" y="76"/>
                        <a:pt x="0" y="101"/>
                        <a:pt x="15" y="117"/>
                      </a:cubicBezTo>
                      <a:cubicBezTo>
                        <a:pt x="31" y="133"/>
                        <a:pt x="56" y="133"/>
                        <a:pt x="72" y="117"/>
                      </a:cubicBezTo>
                      <a:cubicBezTo>
                        <a:pt x="132" y="57"/>
                        <a:pt x="132" y="57"/>
                        <a:pt x="132" y="57"/>
                      </a:cubicBezTo>
                      <a:cubicBezTo>
                        <a:pt x="132" y="57"/>
                        <a:pt x="132" y="57"/>
                        <a:pt x="132" y="57"/>
                      </a:cubicBez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9240" bIns="3924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85" name="Google Shape;52;p3"/>
                <p:cNvSpPr/>
                <p:nvPr/>
              </p:nvSpPr>
              <p:spPr>
                <a:xfrm>
                  <a:off x="7717680" y="4187160"/>
                  <a:ext cx="311040" cy="245520"/>
                </a:xfrm>
                <a:custGeom>
                  <a:avLst/>
                  <a:gdLst>
                    <a:gd name="textAreaLeft" fmla="*/ 0 w 311040"/>
                    <a:gd name="textAreaRight" fmla="*/ 311400 w 311040"/>
                    <a:gd name="textAreaTop" fmla="*/ 0 h 245520"/>
                    <a:gd name="textAreaBottom" fmla="*/ 245880 h 245520"/>
                  </a:gdLst>
                  <a:ahLst/>
                  <a:cxnLst/>
                  <a:rect l="textAreaLeft" t="textAreaTop" r="textAreaRight" b="textAreaBottom"/>
                  <a:pathLst>
                    <a:path w="526" h="415">
                      <a:moveTo>
                        <a:pt x="402" y="77"/>
                      </a:moveTo>
                      <a:cubicBezTo>
                        <a:pt x="329" y="1"/>
                        <a:pt x="197" y="0"/>
                        <a:pt x="124" y="77"/>
                      </a:cubicBezTo>
                      <a:cubicBezTo>
                        <a:pt x="0" y="200"/>
                        <a:pt x="89" y="415"/>
                        <a:pt x="263" y="414"/>
                      </a:cubicBezTo>
                      <a:cubicBezTo>
                        <a:pt x="437" y="415"/>
                        <a:pt x="526" y="200"/>
                        <a:pt x="402" y="77"/>
                      </a:cubicBezTo>
                      <a:close/>
                      <a:moveTo>
                        <a:pt x="376" y="329"/>
                      </a:moveTo>
                      <a:cubicBezTo>
                        <a:pt x="312" y="393"/>
                        <a:pt x="211" y="390"/>
                        <a:pt x="151" y="329"/>
                      </a:cubicBezTo>
                      <a:cubicBezTo>
                        <a:pt x="120" y="299"/>
                        <a:pt x="105" y="259"/>
                        <a:pt x="104" y="219"/>
                      </a:cubicBezTo>
                      <a:cubicBezTo>
                        <a:pt x="104" y="218"/>
                        <a:pt x="104" y="218"/>
                        <a:pt x="104" y="217"/>
                      </a:cubicBezTo>
                      <a:cubicBezTo>
                        <a:pt x="104" y="216"/>
                        <a:pt x="104" y="216"/>
                        <a:pt x="104" y="215"/>
                      </a:cubicBezTo>
                      <a:cubicBezTo>
                        <a:pt x="103" y="131"/>
                        <a:pt x="177" y="56"/>
                        <a:pt x="263" y="57"/>
                      </a:cubicBezTo>
                      <a:cubicBezTo>
                        <a:pt x="409" y="60"/>
                        <a:pt x="473" y="231"/>
                        <a:pt x="376" y="32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86" name="Google Shape;53;p3"/>
                <p:cNvSpPr/>
                <p:nvPr/>
              </p:nvSpPr>
              <p:spPr>
                <a:xfrm>
                  <a:off x="7742520" y="4393080"/>
                  <a:ext cx="52560" cy="52560"/>
                </a:xfrm>
                <a:custGeom>
                  <a:avLst/>
                  <a:gdLst>
                    <a:gd name="textAreaLeft" fmla="*/ 0 w 52560"/>
                    <a:gd name="textAreaRight" fmla="*/ 52920 w 52560"/>
                    <a:gd name="textAreaTop" fmla="*/ 0 h 52560"/>
                    <a:gd name="textAreaBottom" fmla="*/ 52920 h 52560"/>
                  </a:gdLst>
                  <a:ahLst/>
                  <a:cxnLst/>
                  <a:rect l="textAreaLeft" t="textAreaTop" r="textAreaRight" b="textAreaBottom"/>
                  <a:pathLst>
                    <a:path w="89" h="89">
                      <a:moveTo>
                        <a:pt x="33" y="0"/>
                      </a:move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57" y="89"/>
                        <a:pt x="57" y="89"/>
                        <a:pt x="57" y="89"/>
                      </a:cubicBezTo>
                      <a:cubicBezTo>
                        <a:pt x="89" y="57"/>
                        <a:pt x="89" y="57"/>
                        <a:pt x="89" y="57"/>
                      </a:cubicBezTo>
                      <a:cubicBezTo>
                        <a:pt x="67" y="41"/>
                        <a:pt x="48" y="22"/>
                        <a:pt x="3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26280" bIns="2628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</p:grpSp>
          <p:grpSp>
            <p:nvGrpSpPr>
              <p:cNvPr id="387" name="Google Shape;54;p3"/>
              <p:cNvGrpSpPr/>
              <p:nvPr/>
            </p:nvGrpSpPr>
            <p:grpSpPr>
              <a:xfrm>
                <a:off x="8322120" y="4188240"/>
                <a:ext cx="314280" cy="314640"/>
                <a:chOff x="8322120" y="4188240"/>
                <a:chExt cx="314280" cy="314640"/>
              </a:xfrm>
            </p:grpSpPr>
            <p:sp>
              <p:nvSpPr>
                <p:cNvPr id="388" name="Google Shape;55;p3"/>
                <p:cNvSpPr/>
                <p:nvPr/>
              </p:nvSpPr>
              <p:spPr>
                <a:xfrm>
                  <a:off x="8361720" y="4218480"/>
                  <a:ext cx="185760" cy="186480"/>
                </a:xfrm>
                <a:custGeom>
                  <a:avLst/>
                  <a:gdLst>
                    <a:gd name="textAreaLeft" fmla="*/ 0 w 185760"/>
                    <a:gd name="textAreaRight" fmla="*/ 186120 w 185760"/>
                    <a:gd name="textAreaTop" fmla="*/ 0 h 186480"/>
                    <a:gd name="textAreaBottom" fmla="*/ 186840 h 186480"/>
                  </a:gdLst>
                  <a:ahLst/>
                  <a:cxnLst/>
                  <a:rect l="textAreaLeft" t="textAreaTop" r="textAreaRight" b="textAreaBottom"/>
                  <a:pathLst>
                    <a:path w="306" h="307">
                      <a:moveTo>
                        <a:pt x="23" y="169"/>
                      </a:move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7" y="242"/>
                        <a:pt x="65" y="299"/>
                        <a:pt x="137" y="307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8" y="263"/>
                        <a:pt x="168" y="263"/>
                        <a:pt x="168" y="284"/>
                      </a:cubicBezTo>
                      <a:cubicBezTo>
                        <a:pt x="168" y="307"/>
                        <a:pt x="168" y="307"/>
                        <a:pt x="168" y="307"/>
                      </a:cubicBezTo>
                      <a:cubicBezTo>
                        <a:pt x="241" y="299"/>
                        <a:pt x="299" y="242"/>
                        <a:pt x="306" y="169"/>
                      </a:cubicBezTo>
                      <a:cubicBezTo>
                        <a:pt x="283" y="169"/>
                        <a:pt x="283" y="169"/>
                        <a:pt x="283" y="169"/>
                      </a:cubicBezTo>
                      <a:cubicBezTo>
                        <a:pt x="262" y="168"/>
                        <a:pt x="262" y="139"/>
                        <a:pt x="283" y="138"/>
                      </a:cubicBezTo>
                      <a:cubicBezTo>
                        <a:pt x="306" y="138"/>
                        <a:pt x="306" y="138"/>
                        <a:pt x="306" y="138"/>
                      </a:cubicBezTo>
                      <a:cubicBezTo>
                        <a:pt x="299" y="65"/>
                        <a:pt x="241" y="8"/>
                        <a:pt x="168" y="0"/>
                      </a:cubicBezTo>
                      <a:cubicBezTo>
                        <a:pt x="168" y="24"/>
                        <a:pt x="168" y="24"/>
                        <a:pt x="168" y="24"/>
                      </a:cubicBezTo>
                      <a:cubicBezTo>
                        <a:pt x="167" y="44"/>
                        <a:pt x="138" y="44"/>
                        <a:pt x="137" y="24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65" y="8"/>
                        <a:pt x="7" y="65"/>
                        <a:pt x="0" y="138"/>
                      </a:cubicBezTo>
                      <a:cubicBezTo>
                        <a:pt x="23" y="138"/>
                        <a:pt x="23" y="138"/>
                        <a:pt x="23" y="138"/>
                      </a:cubicBezTo>
                      <a:cubicBezTo>
                        <a:pt x="43" y="139"/>
                        <a:pt x="43" y="168"/>
                        <a:pt x="23" y="169"/>
                      </a:cubicBezTo>
                      <a:close/>
                      <a:moveTo>
                        <a:pt x="103" y="138"/>
                      </a:moveTo>
                      <a:cubicBezTo>
                        <a:pt x="109" y="138"/>
                        <a:pt x="109" y="138"/>
                        <a:pt x="109" y="138"/>
                      </a:cubicBezTo>
                      <a:cubicBezTo>
                        <a:pt x="116" y="107"/>
                        <a:pt x="144" y="84"/>
                        <a:pt x="177" y="84"/>
                      </a:cubicBezTo>
                      <a:cubicBezTo>
                        <a:pt x="186" y="84"/>
                        <a:pt x="193" y="91"/>
                        <a:pt x="193" y="99"/>
                      </a:cubicBezTo>
                      <a:cubicBezTo>
                        <a:pt x="193" y="108"/>
                        <a:pt x="186" y="115"/>
                        <a:pt x="177" y="115"/>
                      </a:cubicBezTo>
                      <a:cubicBezTo>
                        <a:pt x="161" y="115"/>
                        <a:pt x="147" y="124"/>
                        <a:pt x="141" y="138"/>
                      </a:cubicBezTo>
                      <a:cubicBezTo>
                        <a:pt x="177" y="138"/>
                        <a:pt x="177" y="138"/>
                        <a:pt x="177" y="138"/>
                      </a:cubicBezTo>
                      <a:cubicBezTo>
                        <a:pt x="198" y="139"/>
                        <a:pt x="198" y="169"/>
                        <a:pt x="177" y="170"/>
                      </a:cubicBezTo>
                      <a:cubicBezTo>
                        <a:pt x="141" y="170"/>
                        <a:pt x="141" y="170"/>
                        <a:pt x="141" y="170"/>
                      </a:cubicBezTo>
                      <a:cubicBezTo>
                        <a:pt x="147" y="183"/>
                        <a:pt x="161" y="193"/>
                        <a:pt x="177" y="193"/>
                      </a:cubicBezTo>
                      <a:cubicBezTo>
                        <a:pt x="186" y="193"/>
                        <a:pt x="193" y="200"/>
                        <a:pt x="193" y="209"/>
                      </a:cubicBezTo>
                      <a:cubicBezTo>
                        <a:pt x="193" y="217"/>
                        <a:pt x="186" y="224"/>
                        <a:pt x="177" y="224"/>
                      </a:cubicBezTo>
                      <a:cubicBezTo>
                        <a:pt x="144" y="224"/>
                        <a:pt x="116" y="201"/>
                        <a:pt x="109" y="170"/>
                      </a:cubicBezTo>
                      <a:cubicBezTo>
                        <a:pt x="103" y="170"/>
                        <a:pt x="103" y="170"/>
                        <a:pt x="103" y="170"/>
                      </a:cubicBezTo>
                      <a:cubicBezTo>
                        <a:pt x="82" y="169"/>
                        <a:pt x="82" y="139"/>
                        <a:pt x="103" y="13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89" name="Google Shape;56;p3"/>
                <p:cNvSpPr/>
                <p:nvPr/>
              </p:nvSpPr>
              <p:spPr>
                <a:xfrm>
                  <a:off x="8322120" y="4188240"/>
                  <a:ext cx="314280" cy="314640"/>
                </a:xfrm>
                <a:custGeom>
                  <a:avLst/>
                  <a:gdLst>
                    <a:gd name="textAreaLeft" fmla="*/ 0 w 314280"/>
                    <a:gd name="textAreaRight" fmla="*/ 314640 w 314280"/>
                    <a:gd name="textAreaTop" fmla="*/ 0 h 314640"/>
                    <a:gd name="textAreaBottom" fmla="*/ 315000 h 314640"/>
                  </a:gdLst>
                  <a:ahLst/>
                  <a:cxnLst/>
                  <a:rect l="textAreaLeft" t="textAreaTop" r="textAreaRight" b="textAreaBottom"/>
                  <a:pathLst>
                    <a:path w="517" h="517">
                      <a:moveTo>
                        <a:pt x="497" y="487"/>
                      </a:moveTo>
                      <a:cubicBezTo>
                        <a:pt x="30" y="487"/>
                        <a:pt x="30" y="487"/>
                        <a:pt x="30" y="487"/>
                      </a:cubicBezTo>
                      <a:cubicBezTo>
                        <a:pt x="30" y="453"/>
                        <a:pt x="30" y="453"/>
                        <a:pt x="30" y="453"/>
                      </a:cubicBezTo>
                      <a:cubicBezTo>
                        <a:pt x="208" y="453"/>
                        <a:pt x="208" y="453"/>
                        <a:pt x="208" y="453"/>
                      </a:cubicBezTo>
                      <a:cubicBezTo>
                        <a:pt x="350" y="453"/>
                        <a:pt x="468" y="342"/>
                        <a:pt x="475" y="200"/>
                      </a:cubicBezTo>
                      <a:cubicBezTo>
                        <a:pt x="479" y="129"/>
                        <a:pt x="479" y="129"/>
                        <a:pt x="479" y="129"/>
                      </a:cubicBezTo>
                      <a:cubicBezTo>
                        <a:pt x="485" y="136"/>
                        <a:pt x="485" y="136"/>
                        <a:pt x="485" y="136"/>
                      </a:cubicBezTo>
                      <a:cubicBezTo>
                        <a:pt x="488" y="140"/>
                        <a:pt x="492" y="141"/>
                        <a:pt x="497" y="141"/>
                      </a:cubicBezTo>
                      <a:cubicBezTo>
                        <a:pt x="500" y="141"/>
                        <a:pt x="504" y="140"/>
                        <a:pt x="506" y="137"/>
                      </a:cubicBezTo>
                      <a:cubicBezTo>
                        <a:pt x="513" y="132"/>
                        <a:pt x="513" y="122"/>
                        <a:pt x="508" y="116"/>
                      </a:cubicBezTo>
                      <a:cubicBezTo>
                        <a:pt x="477" y="82"/>
                        <a:pt x="477" y="82"/>
                        <a:pt x="477" y="82"/>
                      </a:cubicBezTo>
                      <a:cubicBezTo>
                        <a:pt x="472" y="77"/>
                        <a:pt x="462" y="75"/>
                        <a:pt x="456" y="81"/>
                      </a:cubicBezTo>
                      <a:cubicBezTo>
                        <a:pt x="424" y="110"/>
                        <a:pt x="424" y="110"/>
                        <a:pt x="424" y="110"/>
                      </a:cubicBezTo>
                      <a:cubicBezTo>
                        <a:pt x="410" y="124"/>
                        <a:pt x="429" y="145"/>
                        <a:pt x="444" y="132"/>
                      </a:cubicBezTo>
                      <a:cubicBezTo>
                        <a:pt x="449" y="128"/>
                        <a:pt x="449" y="128"/>
                        <a:pt x="449" y="128"/>
                      </a:cubicBezTo>
                      <a:cubicBezTo>
                        <a:pt x="445" y="198"/>
                        <a:pt x="445" y="198"/>
                        <a:pt x="445" y="198"/>
                      </a:cubicBezTo>
                      <a:cubicBezTo>
                        <a:pt x="439" y="324"/>
                        <a:pt x="334" y="423"/>
                        <a:pt x="208" y="423"/>
                      </a:cubicBezTo>
                      <a:cubicBezTo>
                        <a:pt x="30" y="423"/>
                        <a:pt x="30" y="423"/>
                        <a:pt x="30" y="423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9" y="0"/>
                        <a:pt x="0" y="0"/>
                        <a:pt x="0" y="20"/>
                      </a:cubicBezTo>
                      <a:cubicBezTo>
                        <a:pt x="0" y="502"/>
                        <a:pt x="0" y="502"/>
                        <a:pt x="0" y="502"/>
                      </a:cubicBezTo>
                      <a:cubicBezTo>
                        <a:pt x="0" y="510"/>
                        <a:pt x="6" y="517"/>
                        <a:pt x="15" y="517"/>
                      </a:cubicBezTo>
                      <a:cubicBezTo>
                        <a:pt x="497" y="517"/>
                        <a:pt x="497" y="517"/>
                        <a:pt x="497" y="517"/>
                      </a:cubicBezTo>
                      <a:cubicBezTo>
                        <a:pt x="517" y="516"/>
                        <a:pt x="517" y="487"/>
                        <a:pt x="497" y="4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</p:grpSp>
          <p:grpSp>
            <p:nvGrpSpPr>
              <p:cNvPr id="390" name="Google Shape;57;p3"/>
              <p:cNvGrpSpPr/>
              <p:nvPr/>
            </p:nvGrpSpPr>
            <p:grpSpPr>
              <a:xfrm>
                <a:off x="7958160" y="4710240"/>
                <a:ext cx="405360" cy="405000"/>
                <a:chOff x="7958160" y="4710240"/>
                <a:chExt cx="405360" cy="405000"/>
              </a:xfrm>
            </p:grpSpPr>
            <p:sp>
              <p:nvSpPr>
                <p:cNvPr id="391" name="Google Shape;58;p3"/>
                <p:cNvSpPr/>
                <p:nvPr/>
              </p:nvSpPr>
              <p:spPr>
                <a:xfrm>
                  <a:off x="8060400" y="4710240"/>
                  <a:ext cx="201240" cy="204480"/>
                </a:xfrm>
                <a:custGeom>
                  <a:avLst/>
                  <a:gdLst>
                    <a:gd name="textAreaLeft" fmla="*/ 0 w 201240"/>
                    <a:gd name="textAreaRight" fmla="*/ 201600 w 201240"/>
                    <a:gd name="textAreaTop" fmla="*/ 0 h 204480"/>
                    <a:gd name="textAreaBottom" fmla="*/ 204840 h 204480"/>
                  </a:gdLst>
                  <a:ahLst/>
                  <a:cxnLst/>
                  <a:rect l="textAreaLeft" t="textAreaTop" r="textAreaRight" b="textAreaBottom"/>
                  <a:pathLst>
                    <a:path w="255" h="259">
                      <a:moveTo>
                        <a:pt x="227" y="210"/>
                      </a:moveTo>
                      <a:cubicBezTo>
                        <a:pt x="230" y="210"/>
                        <a:pt x="232" y="208"/>
                        <a:pt x="233" y="206"/>
                      </a:cubicBezTo>
                      <a:cubicBezTo>
                        <a:pt x="253" y="167"/>
                        <a:pt x="253" y="167"/>
                        <a:pt x="253" y="167"/>
                      </a:cubicBezTo>
                      <a:cubicBezTo>
                        <a:pt x="255" y="163"/>
                        <a:pt x="253" y="160"/>
                        <a:pt x="250" y="158"/>
                      </a:cubicBezTo>
                      <a:cubicBezTo>
                        <a:pt x="229" y="148"/>
                        <a:pt x="229" y="148"/>
                        <a:pt x="229" y="148"/>
                      </a:cubicBezTo>
                      <a:cubicBezTo>
                        <a:pt x="227" y="146"/>
                        <a:pt x="226" y="144"/>
                        <a:pt x="226" y="141"/>
                      </a:cubicBezTo>
                      <a:cubicBezTo>
                        <a:pt x="227" y="131"/>
                        <a:pt x="227" y="120"/>
                        <a:pt x="225" y="109"/>
                      </a:cubicBezTo>
                      <a:cubicBezTo>
                        <a:pt x="224" y="107"/>
                        <a:pt x="226" y="104"/>
                        <a:pt x="228" y="103"/>
                      </a:cubicBezTo>
                      <a:cubicBezTo>
                        <a:pt x="248" y="91"/>
                        <a:pt x="248" y="91"/>
                        <a:pt x="248" y="91"/>
                      </a:cubicBezTo>
                      <a:cubicBezTo>
                        <a:pt x="251" y="89"/>
                        <a:pt x="252" y="85"/>
                        <a:pt x="250" y="82"/>
                      </a:cubicBezTo>
                      <a:cubicBezTo>
                        <a:pt x="228" y="44"/>
                        <a:pt x="228" y="44"/>
                        <a:pt x="228" y="44"/>
                      </a:cubicBezTo>
                      <a:cubicBezTo>
                        <a:pt x="227" y="42"/>
                        <a:pt x="224" y="41"/>
                        <a:pt x="222" y="41"/>
                      </a:cubicBezTo>
                      <a:cubicBezTo>
                        <a:pt x="221" y="41"/>
                        <a:pt x="220" y="41"/>
                        <a:pt x="219" y="42"/>
                      </a:cubicBezTo>
                      <a:cubicBezTo>
                        <a:pt x="199" y="53"/>
                        <a:pt x="199" y="53"/>
                        <a:pt x="199" y="53"/>
                      </a:cubicBezTo>
                      <a:cubicBezTo>
                        <a:pt x="197" y="55"/>
                        <a:pt x="194" y="54"/>
                        <a:pt x="191" y="53"/>
                      </a:cubicBezTo>
                      <a:cubicBezTo>
                        <a:pt x="182" y="45"/>
                        <a:pt x="172" y="39"/>
                        <a:pt x="160" y="35"/>
                      </a:cubicBezTo>
                      <a:cubicBezTo>
                        <a:pt x="158" y="34"/>
                        <a:pt x="156" y="31"/>
                        <a:pt x="156" y="29"/>
                      </a:cubicBezTo>
                      <a:cubicBezTo>
                        <a:pt x="156" y="7"/>
                        <a:pt x="156" y="7"/>
                        <a:pt x="156" y="7"/>
                      </a:cubicBezTo>
                      <a:cubicBezTo>
                        <a:pt x="156" y="3"/>
                        <a:pt x="153" y="0"/>
                        <a:pt x="149" y="0"/>
                      </a:cubicBezTo>
                      <a:cubicBezTo>
                        <a:pt x="105" y="0"/>
                        <a:pt x="105" y="0"/>
                        <a:pt x="105" y="0"/>
                      </a:cubicBezTo>
                      <a:cubicBezTo>
                        <a:pt x="101" y="0"/>
                        <a:pt x="98" y="3"/>
                        <a:pt x="98" y="7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1"/>
                        <a:pt x="97" y="34"/>
                        <a:pt x="94" y="35"/>
                      </a:cubicBezTo>
                      <a:cubicBezTo>
                        <a:pt x="81" y="40"/>
                        <a:pt x="68" y="47"/>
                        <a:pt x="58" y="57"/>
                      </a:cubicBezTo>
                      <a:cubicBezTo>
                        <a:pt x="56" y="59"/>
                        <a:pt x="53" y="59"/>
                        <a:pt x="51" y="5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27" y="46"/>
                        <a:pt x="23" y="47"/>
                        <a:pt x="21" y="50"/>
                      </a:cubicBezTo>
                      <a:cubicBezTo>
                        <a:pt x="1" y="90"/>
                        <a:pt x="1" y="90"/>
                        <a:pt x="1" y="90"/>
                      </a:cubicBezTo>
                      <a:cubicBezTo>
                        <a:pt x="0" y="93"/>
                        <a:pt x="1" y="97"/>
                        <a:pt x="4" y="99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7" y="110"/>
                        <a:pt x="29" y="113"/>
                        <a:pt x="28" y="116"/>
                      </a:cubicBezTo>
                      <a:cubicBezTo>
                        <a:pt x="27" y="126"/>
                        <a:pt x="27" y="137"/>
                        <a:pt x="29" y="147"/>
                      </a:cubicBezTo>
                      <a:cubicBezTo>
                        <a:pt x="30" y="150"/>
                        <a:pt x="29" y="153"/>
                        <a:pt x="26" y="154"/>
                      </a:cubicBezTo>
                      <a:cubicBezTo>
                        <a:pt x="6" y="166"/>
                        <a:pt x="6" y="166"/>
                        <a:pt x="6" y="166"/>
                      </a:cubicBezTo>
                      <a:cubicBezTo>
                        <a:pt x="3" y="167"/>
                        <a:pt x="2" y="171"/>
                        <a:pt x="4" y="175"/>
                      </a:cubicBezTo>
                      <a:cubicBezTo>
                        <a:pt x="26" y="213"/>
                        <a:pt x="26" y="213"/>
                        <a:pt x="26" y="213"/>
                      </a:cubicBezTo>
                      <a:cubicBezTo>
                        <a:pt x="28" y="216"/>
                        <a:pt x="32" y="217"/>
                        <a:pt x="35" y="215"/>
                      </a:cubicBezTo>
                      <a:cubicBezTo>
                        <a:pt x="55" y="203"/>
                        <a:pt x="55" y="203"/>
                        <a:pt x="55" y="203"/>
                      </a:cubicBezTo>
                      <a:cubicBezTo>
                        <a:pt x="58" y="202"/>
                        <a:pt x="61" y="202"/>
                        <a:pt x="63" y="204"/>
                      </a:cubicBezTo>
                      <a:cubicBezTo>
                        <a:pt x="72" y="212"/>
                        <a:pt x="82" y="218"/>
                        <a:pt x="94" y="222"/>
                      </a:cubicBezTo>
                      <a:cubicBezTo>
                        <a:pt x="97" y="223"/>
                        <a:pt x="98" y="225"/>
                        <a:pt x="98" y="228"/>
                      </a:cubicBezTo>
                      <a:cubicBezTo>
                        <a:pt x="98" y="252"/>
                        <a:pt x="98" y="252"/>
                        <a:pt x="98" y="252"/>
                      </a:cubicBezTo>
                      <a:cubicBezTo>
                        <a:pt x="98" y="256"/>
                        <a:pt x="101" y="259"/>
                        <a:pt x="105" y="259"/>
                      </a:cubicBezTo>
                      <a:cubicBezTo>
                        <a:pt x="149" y="259"/>
                        <a:pt x="149" y="259"/>
                        <a:pt x="149" y="259"/>
                      </a:cubicBezTo>
                      <a:cubicBezTo>
                        <a:pt x="153" y="259"/>
                        <a:pt x="156" y="256"/>
                        <a:pt x="156" y="252"/>
                      </a:cubicBezTo>
                      <a:cubicBezTo>
                        <a:pt x="156" y="228"/>
                        <a:pt x="156" y="228"/>
                        <a:pt x="156" y="228"/>
                      </a:cubicBezTo>
                      <a:cubicBezTo>
                        <a:pt x="156" y="225"/>
                        <a:pt x="158" y="223"/>
                        <a:pt x="160" y="222"/>
                      </a:cubicBezTo>
                      <a:cubicBezTo>
                        <a:pt x="174" y="217"/>
                        <a:pt x="186" y="209"/>
                        <a:pt x="196" y="200"/>
                      </a:cubicBezTo>
                      <a:cubicBezTo>
                        <a:pt x="198" y="198"/>
                        <a:pt x="201" y="197"/>
                        <a:pt x="204" y="199"/>
                      </a:cubicBezTo>
                      <a:cubicBezTo>
                        <a:pt x="224" y="209"/>
                        <a:pt x="224" y="209"/>
                        <a:pt x="224" y="209"/>
                      </a:cubicBezTo>
                      <a:cubicBezTo>
                        <a:pt x="225" y="209"/>
                        <a:pt x="226" y="210"/>
                        <a:pt x="227" y="210"/>
                      </a:cubicBezTo>
                      <a:close/>
                      <a:moveTo>
                        <a:pt x="127" y="172"/>
                      </a:moveTo>
                      <a:cubicBezTo>
                        <a:pt x="104" y="172"/>
                        <a:pt x="84" y="153"/>
                        <a:pt x="84" y="130"/>
                      </a:cubicBezTo>
                      <a:cubicBezTo>
                        <a:pt x="87" y="73"/>
                        <a:pt x="168" y="73"/>
                        <a:pt x="170" y="130"/>
                      </a:cubicBezTo>
                      <a:cubicBezTo>
                        <a:pt x="170" y="153"/>
                        <a:pt x="151" y="172"/>
                        <a:pt x="127" y="17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92" name="Google Shape;59;p3"/>
                <p:cNvSpPr/>
                <p:nvPr/>
              </p:nvSpPr>
              <p:spPr>
                <a:xfrm>
                  <a:off x="8150760" y="4802760"/>
                  <a:ext cx="20160" cy="22680"/>
                </a:xfrm>
                <a:custGeom>
                  <a:avLst/>
                  <a:gdLst>
                    <a:gd name="textAreaLeft" fmla="*/ 0 w 20160"/>
                    <a:gd name="textAreaRight" fmla="*/ 20520 w 20160"/>
                    <a:gd name="textAreaTop" fmla="*/ 0 h 22680"/>
                    <a:gd name="textAreaBottom" fmla="*/ 23040 h 22680"/>
                  </a:gdLst>
                  <a:ahLst/>
                  <a:cxnLst/>
                  <a:rect l="textAreaLeft" t="textAreaTop" r="textAreaRight" b="textAreaBottom"/>
                  <a:pathLst>
                    <a:path w="26" h="29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1" y="29"/>
                        <a:pt x="25" y="29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1520" bIns="11520"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93" name="Google Shape;60;p3"/>
                <p:cNvSpPr/>
                <p:nvPr/>
              </p:nvSpPr>
              <p:spPr>
                <a:xfrm>
                  <a:off x="8119080" y="4937760"/>
                  <a:ext cx="82440" cy="177480"/>
                </a:xfrm>
                <a:custGeom>
                  <a:avLst/>
                  <a:gdLst>
                    <a:gd name="textAreaLeft" fmla="*/ 0 w 82440"/>
                    <a:gd name="textAreaRight" fmla="*/ 82800 w 82440"/>
                    <a:gd name="textAreaTop" fmla="*/ 0 h 177480"/>
                    <a:gd name="textAreaBottom" fmla="*/ 177840 h 177480"/>
                  </a:gdLst>
                  <a:ahLst/>
                  <a:cxnLst/>
                  <a:rect l="textAreaLeft" t="textAreaTop" r="textAreaRight" b="textAreaBottom"/>
                  <a:pathLst>
                    <a:path w="105" h="225">
                      <a:moveTo>
                        <a:pt x="99" y="145"/>
                      </a:moveTo>
                      <a:cubicBezTo>
                        <a:pt x="85" y="145"/>
                        <a:pt x="85" y="145"/>
                        <a:pt x="85" y="145"/>
                      </a:cubicBezTo>
                      <a:cubicBezTo>
                        <a:pt x="82" y="145"/>
                        <a:pt x="80" y="143"/>
                        <a:pt x="80" y="141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79" y="0"/>
                        <a:pt x="77" y="1"/>
                        <a:pt x="75" y="1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6" y="141"/>
                        <a:pt x="26" y="141"/>
                        <a:pt x="26" y="141"/>
                      </a:cubicBezTo>
                      <a:cubicBezTo>
                        <a:pt x="26" y="143"/>
                        <a:pt x="24" y="145"/>
                        <a:pt x="21" y="145"/>
                      </a:cubicBezTo>
                      <a:cubicBezTo>
                        <a:pt x="7" y="145"/>
                        <a:pt x="7" y="145"/>
                        <a:pt x="7" y="145"/>
                      </a:cubicBezTo>
                      <a:cubicBezTo>
                        <a:pt x="3" y="145"/>
                        <a:pt x="0" y="148"/>
                        <a:pt x="0" y="152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79"/>
                        <a:pt x="1" y="180"/>
                        <a:pt x="3" y="182"/>
                      </a:cubicBezTo>
                      <a:cubicBezTo>
                        <a:pt x="49" y="223"/>
                        <a:pt x="49" y="223"/>
                        <a:pt x="49" y="223"/>
                      </a:cubicBezTo>
                      <a:cubicBezTo>
                        <a:pt x="51" y="225"/>
                        <a:pt x="55" y="225"/>
                        <a:pt x="57" y="223"/>
                      </a:cubicBezTo>
                      <a:cubicBezTo>
                        <a:pt x="103" y="182"/>
                        <a:pt x="103" y="182"/>
                        <a:pt x="103" y="182"/>
                      </a:cubicBezTo>
                      <a:cubicBezTo>
                        <a:pt x="104" y="180"/>
                        <a:pt x="105" y="179"/>
                        <a:pt x="105" y="177"/>
                      </a:cubicBezTo>
                      <a:cubicBezTo>
                        <a:pt x="105" y="152"/>
                        <a:pt x="105" y="152"/>
                        <a:pt x="105" y="152"/>
                      </a:cubicBezTo>
                      <a:cubicBezTo>
                        <a:pt x="105" y="148"/>
                        <a:pt x="102" y="145"/>
                        <a:pt x="99" y="14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94" name="Google Shape;61;p3"/>
                <p:cNvSpPr/>
                <p:nvPr/>
              </p:nvSpPr>
              <p:spPr>
                <a:xfrm>
                  <a:off x="7958160" y="4897440"/>
                  <a:ext cx="163440" cy="102240"/>
                </a:xfrm>
                <a:custGeom>
                  <a:avLst/>
                  <a:gdLst>
                    <a:gd name="textAreaLeft" fmla="*/ 0 w 163440"/>
                    <a:gd name="textAreaRight" fmla="*/ 163800 w 163440"/>
                    <a:gd name="textAreaTop" fmla="*/ 0 h 102240"/>
                    <a:gd name="textAreaBottom" fmla="*/ 102600 h 102240"/>
                  </a:gdLst>
                  <a:ahLst/>
                  <a:cxnLst/>
                  <a:rect l="textAreaLeft" t="textAreaTop" r="textAreaRight" b="textAreaBottom"/>
                  <a:pathLst>
                    <a:path w="208" h="130">
                      <a:moveTo>
                        <a:pt x="198" y="15"/>
                      </a:moveTo>
                      <a:cubicBezTo>
                        <a:pt x="198" y="6"/>
                        <a:pt x="198" y="6"/>
                        <a:pt x="198" y="6"/>
                      </a:cubicBezTo>
                      <a:cubicBezTo>
                        <a:pt x="194" y="4"/>
                        <a:pt x="191" y="2"/>
                        <a:pt x="187" y="0"/>
                      </a:cubicBezTo>
                      <a:cubicBezTo>
                        <a:pt x="180" y="4"/>
                        <a:pt x="180" y="4"/>
                        <a:pt x="180" y="4"/>
                      </a:cubicBezTo>
                      <a:cubicBezTo>
                        <a:pt x="174" y="8"/>
                        <a:pt x="166" y="9"/>
                        <a:pt x="158" y="8"/>
                      </a:cubicBezTo>
                      <a:cubicBezTo>
                        <a:pt x="158" y="18"/>
                        <a:pt x="158" y="18"/>
                        <a:pt x="158" y="18"/>
                      </a:cubicBezTo>
                      <a:cubicBezTo>
                        <a:pt x="158" y="36"/>
                        <a:pt x="143" y="51"/>
                        <a:pt x="125" y="51"/>
                      </a:cubicBezTo>
                      <a:cubicBezTo>
                        <a:pt x="85" y="51"/>
                        <a:pt x="85" y="51"/>
                        <a:pt x="85" y="51"/>
                      </a:cubicBezTo>
                      <a:cubicBezTo>
                        <a:pt x="83" y="51"/>
                        <a:pt x="81" y="49"/>
                        <a:pt x="81" y="46"/>
                      </a:cubicBezTo>
                      <a:cubicBezTo>
                        <a:pt x="81" y="32"/>
                        <a:pt x="81" y="32"/>
                        <a:pt x="81" y="32"/>
                      </a:cubicBezTo>
                      <a:cubicBezTo>
                        <a:pt x="81" y="28"/>
                        <a:pt x="78" y="25"/>
                        <a:pt x="74" y="25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7" y="25"/>
                        <a:pt x="46" y="26"/>
                        <a:pt x="44" y="28"/>
                      </a:cubicBezTo>
                      <a:cubicBezTo>
                        <a:pt x="3" y="73"/>
                        <a:pt x="3" y="73"/>
                        <a:pt x="3" y="73"/>
                      </a:cubicBezTo>
                      <a:cubicBezTo>
                        <a:pt x="0" y="76"/>
                        <a:pt x="0" y="80"/>
                        <a:pt x="3" y="82"/>
                      </a:cubicBezTo>
                      <a:cubicBezTo>
                        <a:pt x="44" y="128"/>
                        <a:pt x="44" y="128"/>
                        <a:pt x="44" y="128"/>
                      </a:cubicBezTo>
                      <a:cubicBezTo>
                        <a:pt x="46" y="129"/>
                        <a:pt x="47" y="130"/>
                        <a:pt x="49" y="130"/>
                      </a:cubicBezTo>
                      <a:cubicBezTo>
                        <a:pt x="74" y="130"/>
                        <a:pt x="74" y="130"/>
                        <a:pt x="74" y="130"/>
                      </a:cubicBezTo>
                      <a:cubicBezTo>
                        <a:pt x="78" y="130"/>
                        <a:pt x="81" y="127"/>
                        <a:pt x="81" y="123"/>
                      </a:cubicBezTo>
                      <a:cubicBezTo>
                        <a:pt x="81" y="109"/>
                        <a:pt x="81" y="109"/>
                        <a:pt x="81" y="109"/>
                      </a:cubicBezTo>
                      <a:cubicBezTo>
                        <a:pt x="81" y="107"/>
                        <a:pt x="83" y="105"/>
                        <a:pt x="85" y="105"/>
                      </a:cubicBezTo>
                      <a:cubicBezTo>
                        <a:pt x="118" y="105"/>
                        <a:pt x="118" y="105"/>
                        <a:pt x="118" y="105"/>
                      </a:cubicBezTo>
                      <a:cubicBezTo>
                        <a:pt x="160" y="105"/>
                        <a:pt x="196" y="77"/>
                        <a:pt x="208" y="40"/>
                      </a:cubicBezTo>
                      <a:cubicBezTo>
                        <a:pt x="202" y="33"/>
                        <a:pt x="198" y="25"/>
                        <a:pt x="198" y="1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  <p:sp>
              <p:nvSpPr>
                <p:cNvPr id="395" name="Google Shape;62;p3"/>
                <p:cNvSpPr/>
                <p:nvPr/>
              </p:nvSpPr>
              <p:spPr>
                <a:xfrm>
                  <a:off x="8199720" y="4893480"/>
                  <a:ext cx="163800" cy="106560"/>
                </a:xfrm>
                <a:custGeom>
                  <a:avLst/>
                  <a:gdLst>
                    <a:gd name="textAreaLeft" fmla="*/ 0 w 163800"/>
                    <a:gd name="textAreaRight" fmla="*/ 164160 w 163800"/>
                    <a:gd name="textAreaTop" fmla="*/ 0 h 106560"/>
                    <a:gd name="textAreaBottom" fmla="*/ 106920 h 106560"/>
                  </a:gdLst>
                  <a:ahLst/>
                  <a:cxnLst/>
                  <a:rect l="textAreaLeft" t="textAreaTop" r="textAreaRight" b="textAreaBottom"/>
                  <a:pathLst>
                    <a:path w="208" h="135">
                      <a:moveTo>
                        <a:pt x="206" y="78"/>
                      </a:moveTo>
                      <a:cubicBezTo>
                        <a:pt x="164" y="33"/>
                        <a:pt x="164" y="33"/>
                        <a:pt x="164" y="33"/>
                      </a:cubicBezTo>
                      <a:cubicBezTo>
                        <a:pt x="163" y="31"/>
                        <a:pt x="161" y="30"/>
                        <a:pt x="159" y="30"/>
                      </a:cubicBezTo>
                      <a:cubicBezTo>
                        <a:pt x="134" y="30"/>
                        <a:pt x="134" y="30"/>
                        <a:pt x="134" y="30"/>
                      </a:cubicBezTo>
                      <a:cubicBezTo>
                        <a:pt x="131" y="30"/>
                        <a:pt x="128" y="33"/>
                        <a:pt x="128" y="37"/>
                      </a:cubicBezTo>
                      <a:cubicBezTo>
                        <a:pt x="128" y="51"/>
                        <a:pt x="128" y="51"/>
                        <a:pt x="128" y="51"/>
                      </a:cubicBezTo>
                      <a:cubicBezTo>
                        <a:pt x="128" y="54"/>
                        <a:pt x="126" y="56"/>
                        <a:pt x="12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65" y="56"/>
                        <a:pt x="50" y="41"/>
                        <a:pt x="50" y="23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5" y="7"/>
                        <a:pt x="40" y="6"/>
                        <a:pt x="35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4"/>
                        <a:pt x="16" y="8"/>
                        <a:pt x="10" y="11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30"/>
                        <a:pt x="6" y="38"/>
                        <a:pt x="0" y="45"/>
                      </a:cubicBezTo>
                      <a:cubicBezTo>
                        <a:pt x="12" y="82"/>
                        <a:pt x="48" y="110"/>
                        <a:pt x="90" y="110"/>
                      </a:cubicBezTo>
                      <a:cubicBezTo>
                        <a:pt x="123" y="110"/>
                        <a:pt x="123" y="110"/>
                        <a:pt x="123" y="110"/>
                      </a:cubicBezTo>
                      <a:cubicBezTo>
                        <a:pt x="126" y="110"/>
                        <a:pt x="128" y="112"/>
                        <a:pt x="128" y="114"/>
                      </a:cubicBezTo>
                      <a:cubicBezTo>
                        <a:pt x="128" y="128"/>
                        <a:pt x="128" y="128"/>
                        <a:pt x="128" y="128"/>
                      </a:cubicBezTo>
                      <a:cubicBezTo>
                        <a:pt x="128" y="132"/>
                        <a:pt x="131" y="135"/>
                        <a:pt x="134" y="135"/>
                      </a:cubicBezTo>
                      <a:cubicBezTo>
                        <a:pt x="159" y="135"/>
                        <a:pt x="159" y="135"/>
                        <a:pt x="159" y="135"/>
                      </a:cubicBezTo>
                      <a:cubicBezTo>
                        <a:pt x="161" y="135"/>
                        <a:pt x="163" y="134"/>
                        <a:pt x="164" y="133"/>
                      </a:cubicBezTo>
                      <a:cubicBezTo>
                        <a:pt x="206" y="87"/>
                        <a:pt x="206" y="87"/>
                        <a:pt x="206" y="87"/>
                      </a:cubicBezTo>
                      <a:cubicBezTo>
                        <a:pt x="208" y="85"/>
                        <a:pt x="208" y="81"/>
                        <a:pt x="206" y="7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anchor="t">
                  <a:noAutofit/>
                </a:bodyPr>
                <a:lstStyle/>
                <a:p>
                  <a:pPr defTabSz="871528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714" b="0" strike="noStrike" spc="0">
                    <a:solidFill>
                      <a:srgbClr val="000000"/>
                    </a:solidFill>
                    <a:latin typeface="OpenSymbol"/>
                  </a:endParaRPr>
                </a:p>
              </p:txBody>
            </p:sp>
          </p:grpSp>
        </p:grpSp>
      </p:grpSp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1865446" y="2180113"/>
            <a:ext cx="5415560" cy="162662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574" b="0" strike="noStrike" spc="0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7" name="PlaceHolder 2"/>
          <p:cNvSpPr>
            <a:spLocks noGrp="1"/>
          </p:cNvSpPr>
          <p:nvPr>
            <p:ph type="title"/>
          </p:nvPr>
        </p:nvSpPr>
        <p:spPr>
          <a:xfrm>
            <a:off x="1865452" y="1337813"/>
            <a:ext cx="1474712" cy="8415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5718" b="0" strike="noStrike" spc="0">
                <a:solidFill>
                  <a:schemeClr val="lt1"/>
                </a:solidFill>
                <a:latin typeface="Montserrat"/>
                <a:ea typeface="Montserrat"/>
              </a:rPr>
              <a:t>xx%</a:t>
            </a:r>
            <a:endParaRPr lang="fr-FR" sz="5718" b="0" strike="noStrike" spc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457358" y="1203857"/>
            <a:ext cx="8232096" cy="298388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23493" lvl="1" indent="-308809">
              <a:spcBef>
                <a:spcPts val="107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35239" lvl="2" indent="-274498">
              <a:spcBef>
                <a:spcPts val="81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646985" lvl="3" indent="-205875">
              <a:spcBef>
                <a:spcPts val="54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333" b="0" strike="noStrike" spc="0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058731" lvl="4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906" b="0" strike="noStrike" spc="0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470482" lvl="5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906" b="0" strike="noStrike" spc="0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2882224" lvl="6" indent="-205875">
              <a:spcBef>
                <a:spcPts val="27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906" b="0" strike="noStrike" spc="0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indent="0" algn="l" defTabSz="871528" rtl="0" eaLnBrk="1" latinLnBrk="0" hangingPunct="1">
        <a:lnSpc>
          <a:spcPct val="100000"/>
        </a:lnSpc>
        <a:spcBef>
          <a:spcPct val="0"/>
        </a:spcBef>
        <a:buNone/>
        <a:defRPr sz="41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871528" rtl="0" eaLnBrk="1" latinLnBrk="0" hangingPunct="1">
        <a:lnSpc>
          <a:spcPct val="90000"/>
        </a:lnSpc>
        <a:spcBef>
          <a:spcPts val="1417"/>
        </a:spcBef>
        <a:buClr>
          <a:srgbClr val="FFFFFF"/>
        </a:buClr>
        <a:buSzPct val="45000"/>
        <a:buFont typeface="Wingdings" charset="2"/>
        <a:buChar char=""/>
        <a:defRPr sz="2671" kern="1200">
          <a:solidFill>
            <a:schemeClr val="tx1"/>
          </a:solidFill>
          <a:latin typeface="+mn-lt"/>
          <a:ea typeface="+mn-ea"/>
          <a:cs typeface="+mn-cs"/>
        </a:defRPr>
      </a:lvl1pPr>
      <a:lvl2pPr marL="653649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2287" kern="1200">
          <a:solidFill>
            <a:schemeClr val="tx1"/>
          </a:solidFill>
          <a:latin typeface="+mn-lt"/>
          <a:ea typeface="+mn-ea"/>
          <a:cs typeface="+mn-cs"/>
        </a:defRPr>
      </a:lvl2pPr>
      <a:lvl3pPr marL="1089413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906" kern="1200">
          <a:solidFill>
            <a:schemeClr val="tx1"/>
          </a:solidFill>
          <a:latin typeface="+mn-lt"/>
          <a:ea typeface="+mn-ea"/>
          <a:cs typeface="+mn-cs"/>
        </a:defRPr>
      </a:lvl3pPr>
      <a:lvl4pPr marL="1525179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960943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396710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832474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268240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704002" indent="-217882" algn="l" defTabSz="871528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1pPr>
      <a:lvl2pPr marL="435766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2pPr>
      <a:lvl3pPr marL="871528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3pPr>
      <a:lvl4pPr marL="1307295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743061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178828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614592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050356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486120" algn="l" defTabSz="871528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articles/dataset/Voice_Samples_for_Patients_with_Parkinson_s_Disease_and_Healthy_Controls/23849127" TargetMode="External"/><Relationship Id="rId2" Type="http://schemas.openxmlformats.org/officeDocument/2006/relationships/hyperlink" Target="https://github.com/SJTU-YONGFU-RESEARCH-GRP/Parkinson-Patient-Speech-Dataset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19852-DD4C-9778-4045-4667690A8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>
            <a:extLst>
              <a:ext uri="{FF2B5EF4-FFF2-40B4-BE49-F238E27FC236}">
                <a16:creationId xmlns:a16="http://schemas.microsoft.com/office/drawing/2014/main" id="{70A1B2C6-3EA4-89BD-176E-6EF5C881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74" y="0"/>
            <a:ext cx="7073091" cy="1425041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5244" b="1">
                <a:solidFill>
                  <a:schemeClr val="dk1"/>
                </a:solidFill>
                <a:latin typeface="Montserrat"/>
                <a:ea typeface="Montserrat"/>
              </a:rPr>
              <a:t>NeuroSpeechBERT</a:t>
            </a:r>
            <a:endParaRPr lang="fr-FR" sz="5244">
              <a:solidFill>
                <a:schemeClr val="dk1"/>
              </a:solidFill>
              <a:latin typeface="Arial"/>
            </a:endParaRPr>
          </a:p>
        </p:txBody>
      </p:sp>
      <p:sp>
        <p:nvSpPr>
          <p:cNvPr id="736" name="PlaceHolder 2">
            <a:extLst>
              <a:ext uri="{FF2B5EF4-FFF2-40B4-BE49-F238E27FC236}">
                <a16:creationId xmlns:a16="http://schemas.microsoft.com/office/drawing/2014/main" id="{FFFFB4B9-4B87-E5B5-0BB9-29346CDEEDD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403143" y="1633290"/>
            <a:ext cx="6527152" cy="453625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500" i="1">
                <a:solidFill>
                  <a:schemeClr val="dk1"/>
                </a:solidFill>
                <a:latin typeface="Actor"/>
                <a:ea typeface="Actor"/>
              </a:rPr>
              <a:t>Fusion of BERT </a:t>
            </a:r>
            <a:r>
              <a:rPr lang="en-US" sz="1500" i="1">
                <a:solidFill>
                  <a:schemeClr val="dk1"/>
                </a:solidFill>
                <a:latin typeface="Actor"/>
                <a:ea typeface="Actor"/>
              </a:rPr>
              <a:t>Based deep learning techniques</a:t>
            </a:r>
            <a:r>
              <a:rPr lang="en" sz="1500" i="1">
                <a:solidFill>
                  <a:schemeClr val="dk1"/>
                </a:solidFill>
                <a:latin typeface="Actor"/>
                <a:ea typeface="Actor"/>
              </a:rPr>
              <a:t> and speech analysis for Parkinson's</a:t>
            </a:r>
            <a:r>
              <a:rPr lang="en-US" sz="1500" i="1">
                <a:solidFill>
                  <a:schemeClr val="dk1"/>
                </a:solidFill>
                <a:latin typeface="Actor"/>
                <a:ea typeface="Actor"/>
              </a:rPr>
              <a:t> Stage progression</a:t>
            </a:r>
            <a:r>
              <a:rPr lang="en" sz="1500" i="1">
                <a:solidFill>
                  <a:schemeClr val="dk1"/>
                </a:solidFill>
                <a:latin typeface="Actor"/>
                <a:ea typeface="Actor"/>
              </a:rPr>
              <a:t> detection</a:t>
            </a:r>
            <a:endParaRPr lang="en-US" sz="1500" i="1">
              <a:solidFill>
                <a:srgbClr val="FFFFFF"/>
              </a:solidFill>
              <a:latin typeface="OpenSymbol"/>
            </a:endParaRPr>
          </a:p>
        </p:txBody>
      </p:sp>
      <p:cxnSp>
        <p:nvCxnSpPr>
          <p:cNvPr id="737" name="Google Shape;813;p29">
            <a:extLst>
              <a:ext uri="{FF2B5EF4-FFF2-40B4-BE49-F238E27FC236}">
                <a16:creationId xmlns:a16="http://schemas.microsoft.com/office/drawing/2014/main" id="{66B72ADC-08B2-108D-FF65-9F5A84BDF9FC}"/>
              </a:ext>
            </a:extLst>
          </p:cNvPr>
          <p:cNvCxnSpPr>
            <a:cxnSpLocks/>
          </p:cNvCxnSpPr>
          <p:nvPr/>
        </p:nvCxnSpPr>
        <p:spPr>
          <a:xfrm>
            <a:off x="1403143" y="1464199"/>
            <a:ext cx="6527152" cy="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3" name="Picture 2" descr="A close-up of a paper&#10;&#10;AI-generated content may be incorrect.">
            <a:extLst>
              <a:ext uri="{FF2B5EF4-FFF2-40B4-BE49-F238E27FC236}">
                <a16:creationId xmlns:a16="http://schemas.microsoft.com/office/drawing/2014/main" id="{44ECF59B-1A6A-6709-350C-C505931B1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0"/>
            <a:ext cx="9146824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59CA6-BF04-5A57-5163-A3ADDE73E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9071B9-9F95-18D4-788F-ECD4B0E10A9F}"/>
              </a:ext>
            </a:extLst>
          </p:cNvPr>
          <p:cNvSpPr txBox="1"/>
          <p:nvPr/>
        </p:nvSpPr>
        <p:spPr>
          <a:xfrm>
            <a:off x="469045" y="74302"/>
            <a:ext cx="8209083" cy="5295067"/>
          </a:xfrm>
          <a:prstGeom prst="round2DiagRect">
            <a:avLst/>
          </a:prstGeom>
          <a:gradFill>
            <a:gsLst>
              <a:gs pos="0">
                <a:schemeClr val="bg1">
                  <a:lumMod val="60000"/>
                  <a:lumOff val="40000"/>
                </a:schemeClr>
              </a:gs>
              <a:gs pos="56000">
                <a:schemeClr val="accent3">
                  <a:lumMod val="9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500" b="1" dirty="0">
                <a:solidFill>
                  <a:schemeClr val="accent1"/>
                </a:solidFill>
              </a:rPr>
              <a:t>(</a:t>
            </a:r>
            <a:r>
              <a:rPr lang="en-IN" sz="1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iv) </a:t>
            </a:r>
            <a:r>
              <a:rPr lang="en-I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(For Numerical Features) </a:t>
            </a:r>
            <a:r>
              <a:rPr lang="en-IN" sz="1400" dirty="0"/>
              <a:t>🔢</a:t>
            </a:r>
            <a:endParaRPr lang="en-IN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Encoded Class Labels: Healthy Controls (HC = 0) and Parkinson’s Disease (PD = 1).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Scaling: Applied Min-Max Scaling / Z-score normalization.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Split: 80% Training, 20% Testing.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 SMOTE for oversampling the minority class.</a:t>
            </a:r>
          </a:p>
          <a:p>
            <a:pPr algn="just"/>
            <a:endParaRPr lang="en-US" sz="7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(v) Spectrogram Generation</a:t>
            </a:r>
            <a:r>
              <a:rPr kumimoji="0" lang="en-US" altLang="en-US" sz="1400" b="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🖼️</a:t>
            </a:r>
          </a:p>
          <a:p>
            <a:pPr marL="28440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400" b="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Computed Mel Spectrograms using </a:t>
            </a:r>
            <a:r>
              <a:rPr kumimoji="0" lang="en-US" altLang="en-US" sz="1350" b="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Librosa</a:t>
            </a:r>
            <a:r>
              <a:rPr kumimoji="0" lang="en-US" altLang="en-US" sz="400" b="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400" b="0" i="0" u="none" strike="noStrike" cap="none" normalizeH="0">
              <a:ln>
                <a:noFill/>
              </a:ln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440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400" b="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Saved as images for deep learning models</a:t>
            </a:r>
            <a:endParaRPr lang="en-IN" sz="135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7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400" b="1">
                <a:solidFill>
                  <a:schemeClr val="accent1"/>
                </a:solidFill>
              </a:rPr>
              <a:t>(</a:t>
            </a:r>
            <a:r>
              <a:rPr lang="en-IN" sz="15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v)</a:t>
            </a:r>
            <a:r>
              <a:rPr lang="en-I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Audio-to-Text Conversion (For BERT Model) </a:t>
            </a:r>
            <a:r>
              <a:rPr lang="en-IN" sz="1400" dirty="0"/>
              <a:t>🎧</a:t>
            </a:r>
            <a:endParaRPr lang="en-IN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 to MP3 Conversion: Loaded .wav files using </a:t>
            </a:r>
            <a:r>
              <a:rPr lang="en-IN" sz="135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pydub.AudioSegment.from_wav</a:t>
            </a:r>
            <a:r>
              <a:rPr lang="en-IN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 Converted and saved as .mp3 using export(format="mp3").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Speech-to-Text</a:t>
            </a:r>
            <a:r>
              <a:rPr lang="en-IN" sz="1350" dirty="0"/>
              <a:t>📝</a:t>
            </a:r>
            <a:r>
              <a:rPr lang="en-IN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Transcription : Used Whisper ASR (</a:t>
            </a:r>
            <a:r>
              <a:rPr lang="en-IN" sz="135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whisper.load_model</a:t>
            </a:r>
            <a:r>
              <a:rPr lang="en-IN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 to transcribe speech into text. Stored transcriptions as textual data.</a:t>
            </a:r>
          </a:p>
          <a:p>
            <a:pPr algn="just"/>
            <a:endParaRPr lang="en-IN" sz="7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(vi)</a:t>
            </a:r>
            <a: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Preprocessing (For Textual Input) </a:t>
            </a:r>
            <a:r>
              <a:rPr lang="en-IN" sz="1400" dirty="0"/>
              <a:t>🔤</a:t>
            </a:r>
            <a:endParaRPr lang="en-US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Lowercasing: Converted all transcriptions to lowercase.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Special Characters &amp; </a:t>
            </a:r>
            <a:r>
              <a:rPr lang="en-US" sz="135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Punctuation:Used</a:t>
            </a:r>
            <a:r>
              <a:rPr lang="en-US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re.sub</a:t>
            </a:r>
            <a:r>
              <a:rPr lang="en-US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to clean unwanted symbols.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Whitespace Normalization : Used </a:t>
            </a:r>
            <a:r>
              <a:rPr lang="en-US" sz="135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re.sub</a:t>
            </a:r>
            <a:r>
              <a:rPr lang="en-US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(r'\s+', ' ', text) to replace multiple spaces with a single space.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 (For BERT Model) Converted target labels (Healthy / Parkinson’s affected) into numerical format using </a:t>
            </a:r>
            <a:r>
              <a:rPr lang="en-IN" sz="135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LabelEncoder</a:t>
            </a:r>
            <a:r>
              <a:rPr lang="en-IN" sz="13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  <a:p>
            <a:pPr algn="just"/>
            <a:endParaRPr lang="en-IN" sz="8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sz="135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4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9B34BCE-0AFA-C1FD-3A58-A459FF4CAE22}"/>
              </a:ext>
            </a:extLst>
          </p:cNvPr>
          <p:cNvSpPr txBox="1"/>
          <p:nvPr/>
        </p:nvSpPr>
        <p:spPr>
          <a:xfrm>
            <a:off x="2794228" y="0"/>
            <a:ext cx="280851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3.MODEL TRAINING </a:t>
            </a:r>
            <a:r>
              <a:rPr lang="en-IN" dirty="0"/>
              <a:t>🚀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52809C-4352-251E-24C0-80DA2A3A9BC3}"/>
              </a:ext>
            </a:extLst>
          </p:cNvPr>
          <p:cNvCxnSpPr>
            <a:cxnSpLocks/>
          </p:cNvCxnSpPr>
          <p:nvPr/>
        </p:nvCxnSpPr>
        <p:spPr>
          <a:xfrm>
            <a:off x="4138272" y="369332"/>
            <a:ext cx="0" cy="187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8F2427-5D0D-5EE8-F8DA-76DA00F25619}"/>
              </a:ext>
            </a:extLst>
          </p:cNvPr>
          <p:cNvCxnSpPr>
            <a:cxnSpLocks/>
          </p:cNvCxnSpPr>
          <p:nvPr/>
        </p:nvCxnSpPr>
        <p:spPr>
          <a:xfrm>
            <a:off x="400050" y="557213"/>
            <a:ext cx="828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4ADB36-C1CE-47F7-B986-DDD9620FA04B}"/>
              </a:ext>
            </a:extLst>
          </p:cNvPr>
          <p:cNvCxnSpPr/>
          <p:nvPr/>
        </p:nvCxnSpPr>
        <p:spPr>
          <a:xfrm>
            <a:off x="400050" y="557213"/>
            <a:ext cx="0" cy="367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64673D-BE5A-F446-81AF-CCEF0B91C3C2}"/>
              </a:ext>
            </a:extLst>
          </p:cNvPr>
          <p:cNvCxnSpPr>
            <a:cxnSpLocks/>
          </p:cNvCxnSpPr>
          <p:nvPr/>
        </p:nvCxnSpPr>
        <p:spPr>
          <a:xfrm>
            <a:off x="8686800" y="557213"/>
            <a:ext cx="0" cy="29391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6CAB81-713A-C114-E2DB-3F0B58D40407}"/>
              </a:ext>
            </a:extLst>
          </p:cNvPr>
          <p:cNvSpPr txBox="1"/>
          <p:nvPr/>
        </p:nvSpPr>
        <p:spPr>
          <a:xfrm>
            <a:off x="94227" y="924606"/>
            <a:ext cx="2777561" cy="2621994"/>
          </a:xfrm>
          <a:prstGeom prst="wedgeRoundRectCallout">
            <a:avLst>
              <a:gd name="adj1" fmla="val 64041"/>
              <a:gd name="adj2" fmla="val 41521"/>
              <a:gd name="adj3" fmla="val 16667"/>
            </a:avLst>
          </a:prstGeom>
          <a:gradFill>
            <a:gsLst>
              <a:gs pos="0">
                <a:schemeClr val="bg1">
                  <a:lumMod val="60000"/>
                  <a:lumOff val="40000"/>
                </a:schemeClr>
              </a:gs>
              <a:gs pos="56000">
                <a:schemeClr val="accent3">
                  <a:lumMod val="9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3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Feature-Based Models</a:t>
            </a:r>
            <a:r>
              <a:rPr lang="en-US" sz="15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</a:t>
            </a:r>
          </a:p>
          <a:p>
            <a:pPr algn="just"/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Extracted numerical features(</a:t>
            </a: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Jitter, Shimmer,HNR, etc.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</a:t>
            </a: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Used: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I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(Hyperparameter tuning via RandomizedSearchCV)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Feedforward Neural Network (FNN) Classifier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 , LightGBM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2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 based AutoEncoder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A598B4-02AA-7088-E346-3F004AED2281}"/>
              </a:ext>
            </a:extLst>
          </p:cNvPr>
          <p:cNvSpPr txBox="1"/>
          <p:nvPr/>
        </p:nvSpPr>
        <p:spPr>
          <a:xfrm>
            <a:off x="6460948" y="851128"/>
            <a:ext cx="2592000" cy="2247424"/>
          </a:xfrm>
          <a:prstGeom prst="wedgeRoundRectCallout">
            <a:avLst>
              <a:gd name="adj1" fmla="val -51701"/>
              <a:gd name="adj2" fmla="val 59640"/>
              <a:gd name="adj3" fmla="val 16667"/>
            </a:avLst>
          </a:prstGeom>
          <a:gradFill>
            <a:gsLst>
              <a:gs pos="0">
                <a:schemeClr val="bg1">
                  <a:lumMod val="60000"/>
                  <a:lumOff val="40000"/>
                </a:schemeClr>
              </a:gs>
              <a:gs pos="56000">
                <a:schemeClr val="accent3">
                  <a:lumMod val="9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🗣️</a:t>
            </a:r>
            <a:r>
              <a:rPr lang="en-I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Speech-to-Text+ BERT Model </a:t>
            </a:r>
          </a:p>
          <a:p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Transcribed speech text (</a:t>
            </a: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Whisper ASR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</a:t>
            </a: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Used:</a:t>
            </a:r>
            <a:endParaRPr lang="en-US" sz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 Fine-Tuning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(Hugging Face Transformers)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Albert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8D2571-80F4-CD27-987B-83EC40367BB3}"/>
              </a:ext>
            </a:extLst>
          </p:cNvPr>
          <p:cNvCxnSpPr/>
          <p:nvPr/>
        </p:nvCxnSpPr>
        <p:spPr>
          <a:xfrm>
            <a:off x="4138272" y="557213"/>
            <a:ext cx="0" cy="367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52B7215-99D7-C303-5965-8C65EB89989B}"/>
              </a:ext>
            </a:extLst>
          </p:cNvPr>
          <p:cNvSpPr txBox="1"/>
          <p:nvPr/>
        </p:nvSpPr>
        <p:spPr>
          <a:xfrm>
            <a:off x="3334929" y="924606"/>
            <a:ext cx="2592000" cy="1787723"/>
          </a:xfrm>
          <a:prstGeom prst="wedgeRoundRectCallout">
            <a:avLst>
              <a:gd name="adj1" fmla="val -18628"/>
              <a:gd name="adj2" fmla="val 71291"/>
              <a:gd name="adj3" fmla="val 16667"/>
            </a:avLst>
          </a:prstGeom>
          <a:gradFill>
            <a:gsLst>
              <a:gs pos="0">
                <a:schemeClr val="bg1">
                  <a:lumMod val="60000"/>
                  <a:lumOff val="40000"/>
                </a:schemeClr>
              </a:gs>
              <a:gs pos="56000">
                <a:schemeClr val="accent3">
                  <a:lumMod val="9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3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Spectrogram-Based Deep Learning Models</a:t>
            </a:r>
          </a:p>
          <a:p>
            <a:r>
              <a:rPr lang="en-US" sz="13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IN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Spectrogram Images.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Models Used: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 -50</a:t>
            </a:r>
            <a:endParaRPr lang="en-IN" sz="1200" b="1" kern="1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Inception -V3</a:t>
            </a:r>
            <a:endParaRPr lang="en-IN" sz="1200" b="1" kern="1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614B34-A409-94BD-CA6A-0B580FBBB63C}"/>
              </a:ext>
            </a:extLst>
          </p:cNvPr>
          <p:cNvSpPr txBox="1"/>
          <p:nvPr/>
        </p:nvSpPr>
        <p:spPr>
          <a:xfrm>
            <a:off x="2998264" y="3608755"/>
            <a:ext cx="42563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 MODEL EVALUATION &amp; PERFORMANCE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28AD1-AAFC-131F-108F-E4DC579564F2}"/>
              </a:ext>
            </a:extLst>
          </p:cNvPr>
          <p:cNvSpPr txBox="1"/>
          <p:nvPr/>
        </p:nvSpPr>
        <p:spPr>
          <a:xfrm>
            <a:off x="2026458" y="4071289"/>
            <a:ext cx="6072037" cy="817245"/>
          </a:xfrm>
          <a:prstGeom prst="flowChartAlternateProcess">
            <a:avLst/>
          </a:prstGeom>
          <a:gradFill>
            <a:gsLst>
              <a:gs pos="55000">
                <a:schemeClr val="accent2">
                  <a:lumMod val="85000"/>
                </a:schemeClr>
              </a:gs>
              <a:gs pos="0">
                <a:schemeClr val="bg1">
                  <a:lumMod val="40000"/>
                  <a:lumOff val="60000"/>
                </a:schemeClr>
              </a:gs>
              <a:gs pos="100000">
                <a:schemeClr val="tx1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Accuracy(Training and Testing) , Precision, Recall, F1-score,AUC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Score,AUC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–ROC Curve.</a:t>
            </a:r>
          </a:p>
          <a:p>
            <a:endParaRPr lang="en-IN" sz="1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1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ED1F5A58-E86D-822E-3BA2-FC862C0C076E}"/>
              </a:ext>
            </a:extLst>
          </p:cNvPr>
          <p:cNvSpPr txBox="1">
            <a:spLocks/>
          </p:cNvSpPr>
          <p:nvPr/>
        </p:nvSpPr>
        <p:spPr>
          <a:xfrm>
            <a:off x="1990810" y="66084"/>
            <a:ext cx="5165554" cy="609227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rmAutofit/>
          </a:bodyPr>
          <a:lstStyle>
            <a:lvl1pPr indent="0" algn="l" defTabSz="8715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500" b="1" u="sng">
                <a:solidFill>
                  <a:schemeClr val="dk1"/>
                </a:solidFill>
                <a:latin typeface="Montserrat"/>
                <a:ea typeface="Montserrat"/>
              </a:rPr>
              <a:t>RESULTS</a:t>
            </a:r>
            <a:endParaRPr lang="fr-FR" sz="2500" u="sng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D5201-A371-ECDC-E826-9A4C95C2AC1D}"/>
              </a:ext>
            </a:extLst>
          </p:cNvPr>
          <p:cNvSpPr/>
          <p:nvPr/>
        </p:nvSpPr>
        <p:spPr>
          <a:xfrm>
            <a:off x="-1742885" y="675311"/>
            <a:ext cx="746739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(a</a:t>
            </a:r>
            <a:r>
              <a:rPr lang="en-US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 Numerical Dataset</a:t>
            </a:r>
            <a:endParaRPr lang="en-IN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E92B4E-F11F-11CF-5CF7-F0EEF4FD7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393028"/>
              </p:ext>
            </p:extLst>
          </p:nvPr>
        </p:nvGraphicFramePr>
        <p:xfrm>
          <a:off x="489652" y="1156611"/>
          <a:ext cx="8167870" cy="38020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4474">
                  <a:extLst>
                    <a:ext uri="{9D8B030D-6E8A-4147-A177-3AD203B41FA5}">
                      <a16:colId xmlns:a16="http://schemas.microsoft.com/office/drawing/2014/main" val="2495684979"/>
                    </a:ext>
                  </a:extLst>
                </a:gridCol>
                <a:gridCol w="1264093">
                  <a:extLst>
                    <a:ext uri="{9D8B030D-6E8A-4147-A177-3AD203B41FA5}">
                      <a16:colId xmlns:a16="http://schemas.microsoft.com/office/drawing/2014/main" val="462634191"/>
                    </a:ext>
                  </a:extLst>
                </a:gridCol>
                <a:gridCol w="1227181">
                  <a:extLst>
                    <a:ext uri="{9D8B030D-6E8A-4147-A177-3AD203B41FA5}">
                      <a16:colId xmlns:a16="http://schemas.microsoft.com/office/drawing/2014/main" val="796076507"/>
                    </a:ext>
                  </a:extLst>
                </a:gridCol>
                <a:gridCol w="1026367">
                  <a:extLst>
                    <a:ext uri="{9D8B030D-6E8A-4147-A177-3AD203B41FA5}">
                      <a16:colId xmlns:a16="http://schemas.microsoft.com/office/drawing/2014/main" val="1152326611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3081284212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830306300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3120641641"/>
                    </a:ext>
                  </a:extLst>
                </a:gridCol>
              </a:tblGrid>
              <a:tr h="6342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MODEL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TRAINING      ACCURACY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TESTING     ACCURACY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PRECISION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RECALL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F1- SCORE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AUC-ROC    SCORE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extLst>
                  <a:ext uri="{0D108BD9-81ED-4DB2-BD59-A6C34878D82A}">
                    <a16:rowId xmlns:a16="http://schemas.microsoft.com/office/drawing/2014/main" val="3613505528"/>
                  </a:ext>
                </a:extLst>
              </a:tr>
              <a:tr h="5569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+mj-lt"/>
                        </a:rPr>
                        <a:t>Random Forest</a:t>
                      </a:r>
                      <a:endParaRPr lang="en-IN" sz="11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 dirty="0">
                          <a:solidFill>
                            <a:schemeClr val="accent1"/>
                          </a:solidFill>
                          <a:effectLst/>
                        </a:rPr>
                        <a:t>96.88 %</a:t>
                      </a:r>
                      <a:endParaRPr lang="en-IN" sz="12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82.35%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0.81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0.83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0.81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0.74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extLst>
                  <a:ext uri="{0D108BD9-81ED-4DB2-BD59-A6C34878D82A}">
                    <a16:rowId xmlns:a16="http://schemas.microsoft.com/office/drawing/2014/main" val="407540197"/>
                  </a:ext>
                </a:extLst>
              </a:tr>
              <a:tr h="568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0" dirty="0">
                          <a:effectLst/>
                          <a:latin typeface="+mj-lt"/>
                        </a:rPr>
                        <a:t>Feedforward Neural Network (FNN) Classifier</a:t>
                      </a:r>
                      <a:endParaRPr lang="en-IN" sz="11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 dirty="0">
                          <a:solidFill>
                            <a:schemeClr val="accent1"/>
                          </a:solidFill>
                          <a:effectLst/>
                        </a:rPr>
                        <a:t>85.71%</a:t>
                      </a:r>
                      <a:endParaRPr lang="en-IN" sz="12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 dirty="0">
                          <a:solidFill>
                            <a:schemeClr val="accent1"/>
                          </a:solidFill>
                          <a:effectLst/>
                        </a:rPr>
                        <a:t>70.59%</a:t>
                      </a:r>
                      <a:endParaRPr lang="en-IN" sz="12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0.8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0.73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0.76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solidFill>
                            <a:schemeClr val="accent1"/>
                          </a:solidFill>
                          <a:effectLst/>
                        </a:rPr>
                        <a:t>0.74</a:t>
                      </a:r>
                      <a:endParaRPr lang="en-IN" sz="12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extLst>
                  <a:ext uri="{0D108BD9-81ED-4DB2-BD59-A6C34878D82A}">
                    <a16:rowId xmlns:a16="http://schemas.microsoft.com/office/drawing/2014/main" val="2594087498"/>
                  </a:ext>
                </a:extLst>
              </a:tr>
              <a:tr h="51055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Light BGM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24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93.75%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24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58.82%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24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0.5556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24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0.625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24000" marR="0" lvl="0" indent="0" algn="ctr" defTabSz="871528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0.5882</a:t>
                      </a:r>
                    </a:p>
                    <a:p>
                      <a:pPr marL="324000" algn="ctr">
                        <a:lnSpc>
                          <a:spcPct val="115000"/>
                        </a:lnSpc>
                        <a:buNone/>
                      </a:pPr>
                      <a:endParaRPr lang="en-IN" sz="12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240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0.5417</a:t>
                      </a:r>
                    </a:p>
                  </a:txBody>
                  <a:tcPr marL="49691" marR="49691" marT="0" marB="0" anchor="ctr"/>
                </a:tc>
                <a:extLst>
                  <a:ext uri="{0D108BD9-81ED-4DB2-BD59-A6C34878D82A}">
                    <a16:rowId xmlns:a16="http://schemas.microsoft.com/office/drawing/2014/main" val="476524227"/>
                  </a:ext>
                </a:extLst>
              </a:tr>
              <a:tr h="51055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Attention based AutoEncoder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600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65.62%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600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64.71%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240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240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24000" algn="l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0.5714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3240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0.625</a:t>
                      </a:r>
                    </a:p>
                  </a:txBody>
                  <a:tcPr marL="49691" marR="49691" marT="0" marB="0" anchor="ctr"/>
                </a:tc>
                <a:extLst>
                  <a:ext uri="{0D108BD9-81ED-4DB2-BD59-A6C34878D82A}">
                    <a16:rowId xmlns:a16="http://schemas.microsoft.com/office/drawing/2014/main" val="2052782853"/>
                  </a:ext>
                </a:extLst>
              </a:tr>
              <a:tr h="510551">
                <a:tc>
                  <a:txBody>
                    <a:bodyPr/>
                    <a:lstStyle/>
                    <a:p>
                      <a:pPr marL="0" marR="0" lvl="0" indent="0" algn="ctr" defTabSz="871528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XG Boost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1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90.62%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64.71%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0.625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0.625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0.625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0.7083</a:t>
                      </a:r>
                    </a:p>
                  </a:txBody>
                  <a:tcPr marL="49691" marR="49691" marT="0" marB="0" anchor="ctr"/>
                </a:tc>
                <a:extLst>
                  <a:ext uri="{0D108BD9-81ED-4DB2-BD59-A6C34878D82A}">
                    <a16:rowId xmlns:a16="http://schemas.microsoft.com/office/drawing/2014/main" val="3161955783"/>
                  </a:ext>
                </a:extLst>
              </a:tr>
              <a:tr h="51055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54.29%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47.06%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0.44</a:t>
                      </a:r>
                    </a:p>
                  </a:txBody>
                  <a:tcPr marL="49691" marR="49691" marT="0" marB="0" anchor="ctr"/>
                </a:tc>
                <a:tc>
                  <a:txBody>
                    <a:bodyPr/>
                    <a:lstStyle/>
                    <a:p>
                      <a:pPr marL="2520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0.47</a:t>
                      </a:r>
                    </a:p>
                  </a:txBody>
                  <a:tcPr marL="49691" marR="49691" marT="0" marB="0" anchor="ctr"/>
                </a:tc>
                <a:extLst>
                  <a:ext uri="{0D108BD9-81ED-4DB2-BD59-A6C34878D82A}">
                    <a16:rowId xmlns:a16="http://schemas.microsoft.com/office/drawing/2014/main" val="168561579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ACE6D-C133-DB48-5A1C-072A611D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A1880-6681-C1B3-4CE9-19903718D567}"/>
              </a:ext>
            </a:extLst>
          </p:cNvPr>
          <p:cNvSpPr txBox="1"/>
          <p:nvPr/>
        </p:nvSpPr>
        <p:spPr>
          <a:xfrm>
            <a:off x="736372" y="228599"/>
            <a:ext cx="40249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u="sng" dirty="0"/>
              <a:t>(</a:t>
            </a:r>
            <a:r>
              <a:rPr lang="en-US" sz="1700" b="1" i="1" u="sng" dirty="0" err="1"/>
              <a:t>i</a:t>
            </a:r>
            <a:r>
              <a:rPr lang="en-US" sz="1700" b="1" i="1" u="sng" dirty="0"/>
              <a:t>) Random Forest</a:t>
            </a:r>
            <a:endParaRPr lang="en-IN" sz="1700" b="1" i="1" u="sng" dirty="0"/>
          </a:p>
        </p:txBody>
      </p: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A6374C0E-9C59-51B4-D5B8-95A0309E2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684242"/>
            <a:ext cx="3527813" cy="3025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diagram of confusion matrix&#10;&#10;AI-generated content may be incorrect.">
            <a:extLst>
              <a:ext uri="{FF2B5EF4-FFF2-40B4-BE49-F238E27FC236}">
                <a16:creationId xmlns:a16="http://schemas.microsoft.com/office/drawing/2014/main" id="{085BE03C-AFF7-8C64-5D39-AE39E541D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4" y="1794584"/>
            <a:ext cx="3406320" cy="3025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8ED3C8-6760-4F75-DF2B-59A81DAFEAEA}"/>
              </a:ext>
            </a:extLst>
          </p:cNvPr>
          <p:cNvSpPr txBox="1"/>
          <p:nvPr/>
        </p:nvSpPr>
        <p:spPr>
          <a:xfrm>
            <a:off x="6366327" y="684242"/>
            <a:ext cx="15611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 : 0.81</a:t>
            </a:r>
          </a:p>
          <a:p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Recall : 0.83</a:t>
            </a:r>
          </a:p>
          <a:p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F1 Score : 0.81</a:t>
            </a:r>
            <a:endParaRPr lang="en-IN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C8621-0A34-B793-7542-F83961792936}"/>
              </a:ext>
            </a:extLst>
          </p:cNvPr>
          <p:cNvSpPr txBox="1"/>
          <p:nvPr/>
        </p:nvSpPr>
        <p:spPr>
          <a:xfrm>
            <a:off x="1020957" y="3995550"/>
            <a:ext cx="21717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AUC-ROC Score : 0.74</a:t>
            </a:r>
            <a:endParaRPr lang="en-IN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6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4B163-5F86-4718-0249-7CB62BD0D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BE5F73-8ADF-BF58-5786-985511D9C3E8}"/>
              </a:ext>
            </a:extLst>
          </p:cNvPr>
          <p:cNvSpPr txBox="1"/>
          <p:nvPr/>
        </p:nvSpPr>
        <p:spPr>
          <a:xfrm>
            <a:off x="736372" y="228599"/>
            <a:ext cx="54603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i="1" u="sng" dirty="0"/>
              <a:t>(ii) </a:t>
            </a:r>
            <a:r>
              <a:rPr lang="en-US" sz="1800" b="1" i="1" u="sng" dirty="0">
                <a:cs typeface="Times New Roman" panose="02020603050405020304" pitchFamily="18" charset="0"/>
              </a:rPr>
              <a:t>Feedforward Neural Network (FNN) Classifier</a:t>
            </a:r>
            <a:endParaRPr lang="en-IN" sz="1800" b="1" i="1" u="sng" dirty="0">
              <a:cs typeface="Times New Roman" panose="02020603050405020304" pitchFamily="18" charset="0"/>
            </a:endParaRPr>
          </a:p>
          <a:p>
            <a:endParaRPr lang="en-IN" sz="1700" b="1" i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1F0D6-8407-15EA-B21F-31D58F29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88"/>
          <a:stretch/>
        </p:blipFill>
        <p:spPr>
          <a:xfrm>
            <a:off x="5552310" y="2078637"/>
            <a:ext cx="3265120" cy="2978303"/>
          </a:xfrm>
          <a:prstGeom prst="rect">
            <a:avLst/>
          </a:prstGeom>
        </p:spPr>
      </p:pic>
      <p:pic>
        <p:nvPicPr>
          <p:cNvPr id="6" name="Picture 5" descr="A graph with a line&#10;&#10;AI-generated content may be incorrect.">
            <a:extLst>
              <a:ext uri="{FF2B5EF4-FFF2-40B4-BE49-F238E27FC236}">
                <a16:creationId xmlns:a16="http://schemas.microsoft.com/office/drawing/2014/main" id="{A6D660D4-7AEA-CFF8-5660-44BD76406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5" y="729940"/>
            <a:ext cx="3384000" cy="2612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2FEB4-DDBC-0DE1-DEDA-1F51FC2D1991}"/>
              </a:ext>
            </a:extLst>
          </p:cNvPr>
          <p:cNvSpPr txBox="1"/>
          <p:nvPr/>
        </p:nvSpPr>
        <p:spPr>
          <a:xfrm>
            <a:off x="6531428" y="1045896"/>
            <a:ext cx="14695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 : 0.8</a:t>
            </a:r>
          </a:p>
          <a:p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Recall : 0.73</a:t>
            </a:r>
          </a:p>
          <a:p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F1 Score : 0.76</a:t>
            </a:r>
            <a:endParaRPr lang="en-IN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2B783-6BD3-71B7-D15D-C22D00089EC0}"/>
              </a:ext>
            </a:extLst>
          </p:cNvPr>
          <p:cNvSpPr txBox="1"/>
          <p:nvPr/>
        </p:nvSpPr>
        <p:spPr>
          <a:xfrm>
            <a:off x="1110343" y="3505693"/>
            <a:ext cx="21717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AUC-ROC Score : 0.74</a:t>
            </a:r>
            <a:endParaRPr lang="en-IN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61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1578A5-FC9C-8FF0-220F-154CABF87EB0}"/>
              </a:ext>
            </a:extLst>
          </p:cNvPr>
          <p:cNvSpPr txBox="1"/>
          <p:nvPr/>
        </p:nvSpPr>
        <p:spPr>
          <a:xfrm>
            <a:off x="1171303" y="137551"/>
            <a:ext cx="600020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500" b="1" u="sng" dirty="0">
                <a:solidFill>
                  <a:schemeClr val="dk1"/>
                </a:solidFill>
                <a:latin typeface="Montserrat"/>
                <a:ea typeface="Montserrat"/>
              </a:rPr>
              <a:t>RESULTS</a:t>
            </a:r>
            <a:endParaRPr lang="fr-FR" sz="2500" u="sng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0B9AA-8636-6C92-8A79-97C8B7FA0FEB}"/>
              </a:ext>
            </a:extLst>
          </p:cNvPr>
          <p:cNvSpPr txBox="1"/>
          <p:nvPr/>
        </p:nvSpPr>
        <p:spPr>
          <a:xfrm>
            <a:off x="-831669" y="653496"/>
            <a:ext cx="6326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(b) </a:t>
            </a:r>
            <a:r>
              <a:rPr lang="en-IN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Spectrogram-Based Model</a:t>
            </a:r>
          </a:p>
          <a:p>
            <a:pPr algn="ctr"/>
            <a:endParaRPr lang="en-IN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A7BCA-55BD-94D7-496C-F2C1B802F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9365"/>
              </p:ext>
            </p:extLst>
          </p:nvPr>
        </p:nvGraphicFramePr>
        <p:xfrm>
          <a:off x="257474" y="1223370"/>
          <a:ext cx="8632226" cy="3564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5652">
                  <a:extLst>
                    <a:ext uri="{9D8B030D-6E8A-4147-A177-3AD203B41FA5}">
                      <a16:colId xmlns:a16="http://schemas.microsoft.com/office/drawing/2014/main" val="3161342142"/>
                    </a:ext>
                  </a:extLst>
                </a:gridCol>
                <a:gridCol w="1233577">
                  <a:extLst>
                    <a:ext uri="{9D8B030D-6E8A-4147-A177-3AD203B41FA5}">
                      <a16:colId xmlns:a16="http://schemas.microsoft.com/office/drawing/2014/main" val="3724533392"/>
                    </a:ext>
                  </a:extLst>
                </a:gridCol>
                <a:gridCol w="1035170">
                  <a:extLst>
                    <a:ext uri="{9D8B030D-6E8A-4147-A177-3AD203B41FA5}">
                      <a16:colId xmlns:a16="http://schemas.microsoft.com/office/drawing/2014/main" val="3020227018"/>
                    </a:ext>
                  </a:extLst>
                </a:gridCol>
                <a:gridCol w="1052424">
                  <a:extLst>
                    <a:ext uri="{9D8B030D-6E8A-4147-A177-3AD203B41FA5}">
                      <a16:colId xmlns:a16="http://schemas.microsoft.com/office/drawing/2014/main" val="571077590"/>
                    </a:ext>
                  </a:extLst>
                </a:gridCol>
                <a:gridCol w="1052422">
                  <a:extLst>
                    <a:ext uri="{9D8B030D-6E8A-4147-A177-3AD203B41FA5}">
                      <a16:colId xmlns:a16="http://schemas.microsoft.com/office/drawing/2014/main" val="2467128736"/>
                    </a:ext>
                  </a:extLst>
                </a:gridCol>
                <a:gridCol w="888521">
                  <a:extLst>
                    <a:ext uri="{9D8B030D-6E8A-4147-A177-3AD203B41FA5}">
                      <a16:colId xmlns:a16="http://schemas.microsoft.com/office/drawing/2014/main" val="3039894453"/>
                    </a:ext>
                  </a:extLst>
                </a:gridCol>
                <a:gridCol w="1000664">
                  <a:extLst>
                    <a:ext uri="{9D8B030D-6E8A-4147-A177-3AD203B41FA5}">
                      <a16:colId xmlns:a16="http://schemas.microsoft.com/office/drawing/2014/main" val="674585526"/>
                    </a:ext>
                  </a:extLst>
                </a:gridCol>
                <a:gridCol w="1043796">
                  <a:extLst>
                    <a:ext uri="{9D8B030D-6E8A-4147-A177-3AD203B41FA5}">
                      <a16:colId xmlns:a16="http://schemas.microsoft.com/office/drawing/2014/main" val="2331260971"/>
                    </a:ext>
                  </a:extLst>
                </a:gridCol>
              </a:tblGrid>
              <a:tr h="7246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MODEL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SPECTOGRAM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TRAINING      ACCURACY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TESTING     ACCURACY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PRECISION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RECALL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F1- SCORE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AUC-ROC    SCORE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extLst>
                  <a:ext uri="{0D108BD9-81ED-4DB2-BD59-A6C34878D82A}">
                    <a16:rowId xmlns:a16="http://schemas.microsoft.com/office/drawing/2014/main" val="2744351710"/>
                  </a:ext>
                </a:extLst>
              </a:tr>
              <a:tr h="665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EfficientNet-B0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 Mel Spectrogram</a:t>
                      </a:r>
                      <a:endParaRPr lang="en-IN" sz="11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93.75%</a:t>
                      </a: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88.24%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0.88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0.88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0.88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440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0.9286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extLst>
                  <a:ext uri="{0D108BD9-81ED-4DB2-BD59-A6C34878D82A}">
                    <a16:rowId xmlns:a16="http://schemas.microsoft.com/office/drawing/2014/main" val="1847946226"/>
                  </a:ext>
                </a:extLst>
              </a:tr>
              <a:tr h="72485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ResNet -50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 Mel Spectrogram</a:t>
                      </a:r>
                      <a:endParaRPr lang="en-IN" sz="11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79.69%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76.47%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0.76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0.76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0.76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440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0.7778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extLst>
                  <a:ext uri="{0D108BD9-81ED-4DB2-BD59-A6C34878D82A}">
                    <a16:rowId xmlns:a16="http://schemas.microsoft.com/office/drawing/2014/main" val="677934863"/>
                  </a:ext>
                </a:extLst>
              </a:tr>
              <a:tr h="72485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Inception -V3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 Mel Spectrogram</a:t>
                      </a:r>
                      <a:endParaRPr lang="en-IN" sz="11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78.12%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70.59%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0.83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0.64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0.62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440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solidFill>
                            <a:schemeClr val="accent1"/>
                          </a:solidFill>
                          <a:effectLst/>
                        </a:rPr>
                        <a:t>0.6143</a:t>
                      </a:r>
                      <a:endParaRPr lang="en-IN" sz="12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extLst>
                  <a:ext uri="{0D108BD9-81ED-4DB2-BD59-A6C34878D82A}">
                    <a16:rowId xmlns:a16="http://schemas.microsoft.com/office/drawing/2014/main" val="3943455425"/>
                  </a:ext>
                </a:extLst>
              </a:tr>
              <a:tr h="724851">
                <a:tc>
                  <a:txBody>
                    <a:bodyPr/>
                    <a:lstStyle/>
                    <a:p>
                      <a:pPr marL="0" marR="0" lvl="0" indent="0" algn="ctr" defTabSz="871528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0">
                          <a:effectLst/>
                        </a:rPr>
                        <a:t>EfficientNet-B0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Mel Spectrogram</a:t>
                      </a:r>
                      <a:endParaRPr lang="en-IN" sz="9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67.95%</a:t>
                      </a: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70.97%</a:t>
                      </a: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</a:t>
                      </a: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marL="49037" marR="49037" marT="0" marB="0" anchor="ctr"/>
                </a:tc>
                <a:tc>
                  <a:txBody>
                    <a:bodyPr/>
                    <a:lstStyle/>
                    <a:p>
                      <a:pPr marL="1800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0.8361</a:t>
                      </a:r>
                    </a:p>
                  </a:txBody>
                  <a:tcPr marL="49037" marR="49037" marT="0" marB="0" anchor="ctr"/>
                </a:tc>
                <a:extLst>
                  <a:ext uri="{0D108BD9-81ED-4DB2-BD59-A6C34878D82A}">
                    <a16:rowId xmlns:a16="http://schemas.microsoft.com/office/drawing/2014/main" val="1141875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E9138-4414-C28A-79CE-F7603DF49570}"/>
              </a:ext>
            </a:extLst>
          </p:cNvPr>
          <p:cNvSpPr txBox="1"/>
          <p:nvPr/>
        </p:nvSpPr>
        <p:spPr>
          <a:xfrm>
            <a:off x="710837" y="16603"/>
            <a:ext cx="6000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/>
              <a:t>(</a:t>
            </a:r>
            <a:r>
              <a:rPr lang="en-US" sz="1600" b="1" i="1" u="sng" err="1"/>
              <a:t>i</a:t>
            </a:r>
            <a:r>
              <a:rPr lang="en-US" sz="1600" b="1" i="1" u="sng"/>
              <a:t>) </a:t>
            </a:r>
            <a:r>
              <a:rPr lang="en-IN" sz="1600" b="1" i="1" u="sng" kern="0">
                <a:effectLst/>
              </a:rPr>
              <a:t>EfficientNet-B0</a:t>
            </a:r>
            <a:endParaRPr lang="en-IN" sz="1600" b="1" i="1" u="sng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30599-9F4E-061B-F9FE-080E541AB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4" y="447011"/>
            <a:ext cx="2520000" cy="203474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6395F-2942-B9CE-759B-1C3C83827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4" y="2737374"/>
            <a:ext cx="2556000" cy="20752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0EDECB-CF48-FACB-D42E-7B1A4D20601D}"/>
              </a:ext>
            </a:extLst>
          </p:cNvPr>
          <p:cNvSpPr txBox="1"/>
          <p:nvPr/>
        </p:nvSpPr>
        <p:spPr>
          <a:xfrm>
            <a:off x="3710940" y="0"/>
            <a:ext cx="2512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/>
              <a:t>(ii) </a:t>
            </a:r>
            <a:r>
              <a:rPr lang="en-US" sz="1600" b="1" i="1" u="sng" kern="0">
                <a:effectLst/>
              </a:rPr>
              <a:t>ResNet -50</a:t>
            </a:r>
            <a:endParaRPr lang="en-IN" sz="1600" b="1" i="1" u="sng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DCA0A-43D6-E377-C582-F2A67C3673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" t="31458" r="68217" b="32846"/>
          <a:stretch/>
        </p:blipFill>
        <p:spPr bwMode="auto">
          <a:xfrm>
            <a:off x="3457252" y="426119"/>
            <a:ext cx="2412000" cy="21092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E9372-5118-D025-54DD-4B69B99901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" t="48501" r="66254" b="15152"/>
          <a:stretch/>
        </p:blipFill>
        <p:spPr bwMode="auto">
          <a:xfrm>
            <a:off x="3403252" y="2776665"/>
            <a:ext cx="2556000" cy="208445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6A6AD7-0A6A-0A35-29D2-C0FCD2F7FFFE}"/>
              </a:ext>
            </a:extLst>
          </p:cNvPr>
          <p:cNvSpPr txBox="1"/>
          <p:nvPr/>
        </p:nvSpPr>
        <p:spPr>
          <a:xfrm>
            <a:off x="6862335" y="16603"/>
            <a:ext cx="215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sng"/>
              <a:t>(iii) </a:t>
            </a:r>
            <a:r>
              <a:rPr lang="en-US" sz="1600" b="1" i="1" u="sng" kern="0">
                <a:effectLst/>
              </a:rPr>
              <a:t>Inception -V3</a:t>
            </a:r>
            <a:endParaRPr lang="en-IN" sz="1600" b="1" i="1" u="sng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600" b="1" i="1" u="sn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B80B3-61BC-035D-3AED-0E2465AA5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30" y="426119"/>
            <a:ext cx="2520000" cy="205563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38D734-F5C6-F774-960C-62F9CD93BE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430" y="2764583"/>
            <a:ext cx="2556000" cy="207721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35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518AF-45F8-5AA4-93A3-861F9FF4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446C46BE-FE4F-047C-84F0-DF3DFE76D4BA}"/>
              </a:ext>
            </a:extLst>
          </p:cNvPr>
          <p:cNvSpPr txBox="1">
            <a:spLocks/>
          </p:cNvSpPr>
          <p:nvPr/>
        </p:nvSpPr>
        <p:spPr>
          <a:xfrm>
            <a:off x="1859786" y="0"/>
            <a:ext cx="5165554" cy="609227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rmAutofit/>
          </a:bodyPr>
          <a:lstStyle>
            <a:lvl1pPr indent="0" algn="l" defTabSz="8715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500" b="1" u="sng" dirty="0">
                <a:solidFill>
                  <a:schemeClr val="dk1"/>
                </a:solidFill>
                <a:latin typeface="Montserrat"/>
                <a:ea typeface="Montserrat"/>
              </a:rPr>
              <a:t>RESULTS</a:t>
            </a:r>
            <a:endParaRPr lang="fr-FR" sz="2500" u="sng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F5766-AD2A-05CF-0591-7C3C4670A7AC}"/>
              </a:ext>
            </a:extLst>
          </p:cNvPr>
          <p:cNvSpPr/>
          <p:nvPr/>
        </p:nvSpPr>
        <p:spPr>
          <a:xfrm>
            <a:off x="-1725886" y="632821"/>
            <a:ext cx="746739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(c) Textual Dataset</a:t>
            </a:r>
            <a:endParaRPr lang="en-IN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185BE8-4FFB-C574-7EFC-FD3FD9A24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31160"/>
              </p:ext>
            </p:extLst>
          </p:nvPr>
        </p:nvGraphicFramePr>
        <p:xfrm>
          <a:off x="431574" y="1198182"/>
          <a:ext cx="8355375" cy="32344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4258">
                  <a:extLst>
                    <a:ext uri="{9D8B030D-6E8A-4147-A177-3AD203B41FA5}">
                      <a16:colId xmlns:a16="http://schemas.microsoft.com/office/drawing/2014/main" val="3796786713"/>
                    </a:ext>
                  </a:extLst>
                </a:gridCol>
                <a:gridCol w="1233143">
                  <a:extLst>
                    <a:ext uri="{9D8B030D-6E8A-4147-A177-3AD203B41FA5}">
                      <a16:colId xmlns:a16="http://schemas.microsoft.com/office/drawing/2014/main" val="1026277913"/>
                    </a:ext>
                  </a:extLst>
                </a:gridCol>
                <a:gridCol w="1250634">
                  <a:extLst>
                    <a:ext uri="{9D8B030D-6E8A-4147-A177-3AD203B41FA5}">
                      <a16:colId xmlns:a16="http://schemas.microsoft.com/office/drawing/2014/main" val="1614403512"/>
                    </a:ext>
                  </a:extLst>
                </a:gridCol>
                <a:gridCol w="1040737">
                  <a:extLst>
                    <a:ext uri="{9D8B030D-6E8A-4147-A177-3AD203B41FA5}">
                      <a16:colId xmlns:a16="http://schemas.microsoft.com/office/drawing/2014/main" val="4196034661"/>
                    </a:ext>
                  </a:extLst>
                </a:gridCol>
                <a:gridCol w="953280">
                  <a:extLst>
                    <a:ext uri="{9D8B030D-6E8A-4147-A177-3AD203B41FA5}">
                      <a16:colId xmlns:a16="http://schemas.microsoft.com/office/drawing/2014/main" val="476607269"/>
                    </a:ext>
                  </a:extLst>
                </a:gridCol>
                <a:gridCol w="1007144">
                  <a:extLst>
                    <a:ext uri="{9D8B030D-6E8A-4147-A177-3AD203B41FA5}">
                      <a16:colId xmlns:a16="http://schemas.microsoft.com/office/drawing/2014/main" val="2354349359"/>
                    </a:ext>
                  </a:extLst>
                </a:gridCol>
                <a:gridCol w="1366179">
                  <a:extLst>
                    <a:ext uri="{9D8B030D-6E8A-4147-A177-3AD203B41FA5}">
                      <a16:colId xmlns:a16="http://schemas.microsoft.com/office/drawing/2014/main" val="1596535428"/>
                    </a:ext>
                  </a:extLst>
                </a:gridCol>
              </a:tblGrid>
              <a:tr h="6744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</a:rPr>
                        <a:t>MODEL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TRAINING      ACCURACY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TESTING     ACCURACY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PRECISION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RECALL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F1- SCORE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AUC-ROC    SCORE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extLst>
                  <a:ext uri="{0D108BD9-81ED-4DB2-BD59-A6C34878D82A}">
                    <a16:rowId xmlns:a16="http://schemas.microsoft.com/office/drawing/2014/main" val="2159279361"/>
                  </a:ext>
                </a:extLst>
              </a:tr>
              <a:tr h="6400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</a:rPr>
                        <a:t>BERT 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99%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97.4%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0.98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>
                          <a:solidFill>
                            <a:schemeClr val="accent1"/>
                          </a:solidFill>
                          <a:effectLst/>
                        </a:rPr>
                        <a:t>1.0</a:t>
                      </a:r>
                      <a:endParaRPr lang="en-IN" sz="13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0.99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0.9624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extLst>
                  <a:ext uri="{0D108BD9-81ED-4DB2-BD59-A6C34878D82A}">
                    <a16:rowId xmlns:a16="http://schemas.microsoft.com/office/drawing/2014/main" val="1184635312"/>
                  </a:ext>
                </a:extLst>
              </a:tr>
              <a:tr h="6400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</a:rPr>
                        <a:t>Roberta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99.19%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97.23%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0.97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0.97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0.97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0">
                          <a:solidFill>
                            <a:schemeClr val="accent1"/>
                          </a:solidFill>
                          <a:effectLst/>
                        </a:rPr>
                        <a:t>0.9723</a:t>
                      </a:r>
                      <a:endParaRPr lang="en-IN" sz="13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extLst>
                  <a:ext uri="{0D108BD9-81ED-4DB2-BD59-A6C34878D82A}">
                    <a16:rowId xmlns:a16="http://schemas.microsoft.com/office/drawing/2014/main" val="2928376438"/>
                  </a:ext>
                </a:extLst>
              </a:tr>
              <a:tr h="6400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</a:rPr>
                        <a:t>Electra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99.65%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98.85%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0.99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0.99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>
                          <a:solidFill>
                            <a:schemeClr val="accent1"/>
                          </a:solidFill>
                          <a:effectLst/>
                        </a:rPr>
                        <a:t>0.99</a:t>
                      </a:r>
                      <a:endParaRPr lang="en-IN" sz="13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0.9970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extLst>
                  <a:ext uri="{0D108BD9-81ED-4DB2-BD59-A6C34878D82A}">
                    <a16:rowId xmlns:a16="http://schemas.microsoft.com/office/drawing/2014/main" val="814736351"/>
                  </a:ext>
                </a:extLst>
              </a:tr>
              <a:tr h="6400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>
                          <a:effectLst/>
                        </a:rPr>
                        <a:t>Albert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>
                          <a:solidFill>
                            <a:schemeClr val="accent1"/>
                          </a:solidFill>
                          <a:effectLst/>
                        </a:rPr>
                        <a:t>99.13%</a:t>
                      </a:r>
                      <a:endParaRPr lang="en-IN" sz="13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97.46%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>
                          <a:solidFill>
                            <a:schemeClr val="accent1"/>
                          </a:solidFill>
                          <a:effectLst/>
                        </a:rPr>
                        <a:t>0.97</a:t>
                      </a:r>
                      <a:endParaRPr lang="en-IN" sz="1300" kern="10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0.98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0.97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300" kern="0" dirty="0">
                          <a:solidFill>
                            <a:schemeClr val="accent1"/>
                          </a:solidFill>
                          <a:effectLst/>
                        </a:rPr>
                        <a:t>0.9992</a:t>
                      </a:r>
                      <a:endParaRPr lang="en-IN" sz="1300" kern="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58" marR="49958" marT="0" marB="0" anchor="ctr"/>
                </a:tc>
                <a:extLst>
                  <a:ext uri="{0D108BD9-81ED-4DB2-BD59-A6C34878D82A}">
                    <a16:rowId xmlns:a16="http://schemas.microsoft.com/office/drawing/2014/main" val="2699725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85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6D12B-A033-23D9-E0AA-7D970191C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C97E2E-4CD1-7F55-3F94-677CE120EA45}"/>
              </a:ext>
            </a:extLst>
          </p:cNvPr>
          <p:cNvSpPr txBox="1"/>
          <p:nvPr/>
        </p:nvSpPr>
        <p:spPr>
          <a:xfrm>
            <a:off x="196941" y="70717"/>
            <a:ext cx="49378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u="sng" dirty="0"/>
              <a:t>(</a:t>
            </a:r>
            <a:r>
              <a:rPr lang="en-US" sz="1700" b="1" i="1" u="sng" dirty="0" err="1"/>
              <a:t>i</a:t>
            </a:r>
            <a:r>
              <a:rPr lang="en-US" sz="1700" b="1" i="1" u="sng" dirty="0"/>
              <a:t>) BERT (fine-tuned)</a:t>
            </a:r>
            <a:endParaRPr lang="en-IN" sz="1700" b="1" i="1" u="sng" dirty="0"/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2C26FEC6-54FE-3CA1-8C6F-6FA46628B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" t="36723" r="58050" b="9384"/>
          <a:stretch/>
        </p:blipFill>
        <p:spPr>
          <a:xfrm>
            <a:off x="113007" y="498870"/>
            <a:ext cx="2511014" cy="195575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CE8958-0250-B65D-359C-A1E8A9540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25502" r="67065" b="27745"/>
          <a:stretch/>
        </p:blipFill>
        <p:spPr>
          <a:xfrm>
            <a:off x="2929160" y="397479"/>
            <a:ext cx="2340000" cy="20892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E21361-5F7A-904E-64C4-0125FD794446}"/>
              </a:ext>
            </a:extLst>
          </p:cNvPr>
          <p:cNvSpPr txBox="1"/>
          <p:nvPr/>
        </p:nvSpPr>
        <p:spPr>
          <a:xfrm>
            <a:off x="3655888" y="2625170"/>
            <a:ext cx="6000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sng" dirty="0"/>
              <a:t>(ii) Roberta</a:t>
            </a:r>
            <a:endParaRPr lang="en-IN" sz="1800" b="1" i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A2ABD-3601-E33F-CF27-55606CAF8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457" y="2994502"/>
            <a:ext cx="2412000" cy="1972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560C0-67BD-9ECE-6B2A-A1ED360F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19" y="3021227"/>
            <a:ext cx="2520000" cy="1972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20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A98BD-BA8E-FD86-1B82-8155351DFC72}"/>
              </a:ext>
            </a:extLst>
          </p:cNvPr>
          <p:cNvSpPr txBox="1"/>
          <p:nvPr/>
        </p:nvSpPr>
        <p:spPr>
          <a:xfrm>
            <a:off x="259346" y="49525"/>
            <a:ext cx="6000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sng" dirty="0"/>
              <a:t>(iii) Electra</a:t>
            </a:r>
            <a:endParaRPr lang="en-IN" sz="1800" b="1" i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CB48-FA82-44D1-5754-C94F4D9FA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75" y="465226"/>
            <a:ext cx="2556266" cy="2002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A2498-7B07-1918-A2C8-B22F6EEC0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5" y="465226"/>
            <a:ext cx="2736468" cy="200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0E766-7285-37C9-EC85-D2B621AC1E73}"/>
              </a:ext>
            </a:extLst>
          </p:cNvPr>
          <p:cNvSpPr txBox="1"/>
          <p:nvPr/>
        </p:nvSpPr>
        <p:spPr>
          <a:xfrm>
            <a:off x="3648986" y="2615132"/>
            <a:ext cx="6000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sng" dirty="0"/>
              <a:t>(iv) Albert</a:t>
            </a:r>
            <a:endParaRPr lang="en-IN" sz="1800" b="1" i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8EC2D3-51FA-78C0-2549-660F5E16E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64" y="2865664"/>
            <a:ext cx="2621996" cy="2114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E29BCD-83A2-57C9-A025-274599810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793" y="3007636"/>
            <a:ext cx="2691759" cy="19419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804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1130174" y="0"/>
            <a:ext cx="7073091" cy="1425041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5244" b="1" dirty="0">
                <a:solidFill>
                  <a:schemeClr val="dk1"/>
                </a:solidFill>
                <a:latin typeface="Montserrat"/>
                <a:ea typeface="Montserrat"/>
              </a:rPr>
              <a:t>NeuroSpeechBERT</a:t>
            </a:r>
            <a:endParaRPr lang="fr-FR" sz="5244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subTitle"/>
          </p:nvPr>
        </p:nvSpPr>
        <p:spPr>
          <a:xfrm>
            <a:off x="1403143" y="1633290"/>
            <a:ext cx="6527152" cy="453625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500" i="1" dirty="0">
                <a:solidFill>
                  <a:schemeClr val="dk1"/>
                </a:solidFill>
                <a:latin typeface="Actor"/>
                <a:ea typeface="Actor"/>
              </a:rPr>
              <a:t>Fusion of Speech analysis and BERT </a:t>
            </a:r>
            <a:r>
              <a:rPr lang="en-US" sz="1500" i="1" dirty="0">
                <a:solidFill>
                  <a:schemeClr val="dk1"/>
                </a:solidFill>
                <a:latin typeface="Actor"/>
                <a:ea typeface="Actor"/>
              </a:rPr>
              <a:t>-based deep learning 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i="1" dirty="0">
                <a:solidFill>
                  <a:schemeClr val="dk1"/>
                </a:solidFill>
                <a:latin typeface="Actor"/>
                <a:ea typeface="Actor"/>
              </a:rPr>
              <a:t>techniques</a:t>
            </a:r>
            <a:r>
              <a:rPr lang="en" sz="1500" i="1" dirty="0">
                <a:solidFill>
                  <a:schemeClr val="dk1"/>
                </a:solidFill>
                <a:latin typeface="Actor"/>
                <a:ea typeface="Actor"/>
              </a:rPr>
              <a:t> for Parkinson's</a:t>
            </a:r>
            <a:r>
              <a:rPr lang="en-US" sz="1500" i="1" dirty="0">
                <a:solidFill>
                  <a:schemeClr val="dk1"/>
                </a:solidFill>
                <a:latin typeface="Actor"/>
                <a:ea typeface="Actor"/>
              </a:rPr>
              <a:t> progression</a:t>
            </a:r>
            <a:r>
              <a:rPr lang="en" sz="1500" i="1" dirty="0">
                <a:solidFill>
                  <a:schemeClr val="dk1"/>
                </a:solidFill>
                <a:latin typeface="Actor"/>
                <a:ea typeface="Actor"/>
              </a:rPr>
              <a:t> detection</a:t>
            </a:r>
            <a:endParaRPr lang="en-US" sz="1500" i="1" dirty="0">
              <a:solidFill>
                <a:srgbClr val="FFFFFF"/>
              </a:solidFill>
              <a:latin typeface="OpenSymbol"/>
            </a:endParaRPr>
          </a:p>
        </p:txBody>
      </p:sp>
      <p:cxnSp>
        <p:nvCxnSpPr>
          <p:cNvPr id="737" name="Google Shape;813;p29"/>
          <p:cNvCxnSpPr>
            <a:cxnSpLocks/>
          </p:cNvCxnSpPr>
          <p:nvPr/>
        </p:nvCxnSpPr>
        <p:spPr>
          <a:xfrm>
            <a:off x="1403143" y="1464199"/>
            <a:ext cx="6527152" cy="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905A4E63-571A-EF84-A5FD-5C3AD82264C6}"/>
              </a:ext>
            </a:extLst>
          </p:cNvPr>
          <p:cNvSpPr txBox="1">
            <a:spLocks/>
          </p:cNvSpPr>
          <p:nvPr/>
        </p:nvSpPr>
        <p:spPr>
          <a:xfrm>
            <a:off x="2145536" y="-68796"/>
            <a:ext cx="5165554" cy="609227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rmAutofit/>
          </a:bodyPr>
          <a:lstStyle>
            <a:lvl1pPr indent="0" algn="l" defTabSz="8715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2500" b="1" u="sng" dirty="0">
                <a:solidFill>
                  <a:schemeClr val="dk1"/>
                </a:solidFill>
                <a:latin typeface="Montserrat"/>
              </a:rPr>
              <a:t>CONCLUSION</a:t>
            </a:r>
            <a:endParaRPr lang="fr-FR" sz="2500" b="1" u="sng" dirty="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7D8DB-980F-8494-7D9F-42A98439654E}"/>
              </a:ext>
            </a:extLst>
          </p:cNvPr>
          <p:cNvSpPr txBox="1"/>
          <p:nvPr/>
        </p:nvSpPr>
        <p:spPr>
          <a:xfrm>
            <a:off x="271461" y="540431"/>
            <a:ext cx="5243512" cy="4306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project explored a multi-branch deep learning framework for Parkinson’s Detection using voice samples.”</a:t>
            </a: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ts val="11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Speech-to-Text + Transformer Models (BERT,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ELECTRA,Albert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Delivered the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classification performance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accuracies consistently exceeding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confirming the effectiveness of text-based representations in capturing Parkinson’s-related vocal patterns.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ts val="110"/>
              </a:spcAft>
              <a:buClrTx/>
              <a:buSzTx/>
              <a:tabLst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ts val="11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Spectrogram-Based Deep Learning Models (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CNN)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Achieved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moderate success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accuracies ranging from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60% to 80%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highlighting the visual patterns in speech but revealing room for improvement.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ts val="110"/>
              </a:spcAft>
              <a:buClrTx/>
              <a:buSzTx/>
              <a:tabLst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ts val="11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Numerical Feature-Based Models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Provided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acceptable but comparatively lower accuracy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due to limited features and dataset scale.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ts val="110"/>
              </a:spcAft>
              <a:buClrTx/>
              <a:buSzTx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11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Transcription + Transformer approach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proves to be the most reliable for Parkinson’s detection,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offering robust generalization over other representations.</a:t>
            </a:r>
          </a:p>
          <a:p>
            <a:endParaRPr lang="en-IN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01943-66B9-F05F-4DFF-4521F61F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06" y="364164"/>
            <a:ext cx="2439195" cy="163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866AC-C3DD-2474-14F2-A7039A4D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19" b="29394"/>
          <a:stretch/>
        </p:blipFill>
        <p:spPr>
          <a:xfrm>
            <a:off x="6136606" y="2108591"/>
            <a:ext cx="2589752" cy="11572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0D38E-7420-9062-1540-82731892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409" b="24329"/>
          <a:stretch/>
        </p:blipFill>
        <p:spPr>
          <a:xfrm>
            <a:off x="6126098" y="3464719"/>
            <a:ext cx="2749616" cy="1382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532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61E23AA-E24C-FCDB-D981-118D2FAA0B3F}"/>
              </a:ext>
            </a:extLst>
          </p:cNvPr>
          <p:cNvSpPr txBox="1">
            <a:spLocks/>
          </p:cNvSpPr>
          <p:nvPr/>
        </p:nvSpPr>
        <p:spPr>
          <a:xfrm>
            <a:off x="2145536" y="-68796"/>
            <a:ext cx="5218650" cy="689282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rmAutofit/>
          </a:bodyPr>
          <a:lstStyle>
            <a:lvl1pPr indent="0" algn="l" defTabSz="8715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2800" b="1" u="sng" dirty="0">
                <a:solidFill>
                  <a:schemeClr val="dk1"/>
                </a:solidFill>
                <a:latin typeface="Montserrat"/>
              </a:rPr>
              <a:t>FUTURE SCOPE</a:t>
            </a:r>
            <a:endParaRPr lang="fr-FR" sz="2800" b="1" u="sng" dirty="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E814A47-09FE-C8D3-7FF4-D37B84DDA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0069" y="620486"/>
            <a:ext cx="579171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i="1" dirty="0"/>
              <a:t>"Expanding the system’s generalizability and clinical usefulness."</a:t>
            </a:r>
            <a:endParaRPr lang="en-US" altLang="en-US" sz="1400" b="1" i="1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4348D80-DC0C-4E8F-7B86-45A19C498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3148"/>
            <a:ext cx="18473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600EF4-AC4C-84D3-EA91-308352CF788D}"/>
              </a:ext>
            </a:extLst>
          </p:cNvPr>
          <p:cNvSpPr/>
          <p:nvPr/>
        </p:nvSpPr>
        <p:spPr>
          <a:xfrm>
            <a:off x="2770126" y="1067055"/>
            <a:ext cx="7272000" cy="4212000"/>
          </a:xfrm>
          <a:prstGeom prst="ellipse">
            <a:avLst/>
          </a:prstGeom>
          <a:gradFill>
            <a:gsLst>
              <a:gs pos="67000">
                <a:srgbClr val="F9FADD"/>
              </a:gs>
              <a:gs pos="36000">
                <a:srgbClr val="FAFBBD"/>
              </a:gs>
              <a:gs pos="0">
                <a:srgbClr val="FCFC7E"/>
              </a:gs>
              <a:gs pos="100000">
                <a:srgbClr val="F8F9FC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1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Expansion</a:t>
            </a:r>
            <a:b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more diverse and balanced voice recordings across demographics, clinical stages, and environments to improve model robustness and generalization.</a:t>
            </a:r>
          </a:p>
          <a:p>
            <a:pPr marL="501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Intermediary Stage Classification</a:t>
            </a:r>
            <a:b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Upgrade from simple binary classification to multi-class prediction — differentiating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Healthy, Early-Stage, and Advanced Parkinson’s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01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Ensemble</a:t>
            </a:r>
            <a:b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insights from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Features, Text-based Transcriptions (BERT), and Spectrogram Images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improve decision reliability and accuracy.</a:t>
            </a:r>
          </a:p>
          <a:p>
            <a:pPr marL="501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Evaluation</a:t>
            </a:r>
            <a:b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 the system to support voice data in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languages and accents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ensuring adaptability across diverse populations.</a:t>
            </a:r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89120FB6-D105-8119-A48A-DF4F408368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1188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Yellow Light Bulb Icon Stock ...">
            <a:extLst>
              <a:ext uri="{FF2B5EF4-FFF2-40B4-BE49-F238E27FC236}">
                <a16:creationId xmlns:a16="http://schemas.microsoft.com/office/drawing/2014/main" id="{C8546453-BC6F-DAE1-6B39-71138C1C2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8" y="1271587"/>
            <a:ext cx="1990725" cy="229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39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8CA9B-7C3A-2BC3-6936-745AD565E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6B07F1A6-F686-1994-4AA6-309DEEAF2BE1}"/>
              </a:ext>
            </a:extLst>
          </p:cNvPr>
          <p:cNvSpPr txBox="1">
            <a:spLocks/>
          </p:cNvSpPr>
          <p:nvPr/>
        </p:nvSpPr>
        <p:spPr>
          <a:xfrm>
            <a:off x="1859786" y="0"/>
            <a:ext cx="5165554" cy="609227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rmAutofit/>
          </a:bodyPr>
          <a:lstStyle>
            <a:lvl1pPr indent="0" algn="l" defTabSz="8715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500" b="1" u="sng" dirty="0">
                <a:solidFill>
                  <a:schemeClr val="dk1"/>
                </a:solidFill>
                <a:latin typeface="Montserrat"/>
              </a:rPr>
              <a:t>RESEARCH PAPER</a:t>
            </a:r>
            <a:endParaRPr lang="fr-FR" sz="2500" u="sng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706E3-31B7-0F9E-E309-CF50A2F5E007}"/>
              </a:ext>
            </a:extLst>
          </p:cNvPr>
          <p:cNvSpPr txBox="1"/>
          <p:nvPr/>
        </p:nvSpPr>
        <p:spPr>
          <a:xfrm>
            <a:off x="526520" y="1156772"/>
            <a:ext cx="809413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sz="2400" b="1" dirty="0">
                <a:solidFill>
                  <a:schemeClr val="dk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</a:rPr>
              <a:t>Title: NeuroSpeechBERT : </a:t>
            </a:r>
            <a:r>
              <a:rPr lang="en" sz="2400" i="1" dirty="0">
                <a:solidFill>
                  <a:schemeClr val="dk1"/>
                </a:solidFill>
                <a:latin typeface="Times New Roman" panose="02020603050405020304" pitchFamily="18" charset="0"/>
                <a:ea typeface="Actor"/>
                <a:cs typeface="Times New Roman" panose="02020603050405020304" pitchFamily="18" charset="0"/>
              </a:rPr>
              <a:t>Fusion of BERT </a:t>
            </a:r>
            <a:r>
              <a:rPr lang="en-US" sz="2400" i="1" dirty="0">
                <a:solidFill>
                  <a:schemeClr val="dk1"/>
                </a:solidFill>
                <a:latin typeface="Times New Roman" panose="02020603050405020304" pitchFamily="18" charset="0"/>
                <a:ea typeface="Actor"/>
                <a:cs typeface="Times New Roman" panose="02020603050405020304" pitchFamily="18" charset="0"/>
              </a:rPr>
              <a:t>Based deep learning techniques</a:t>
            </a:r>
            <a:r>
              <a:rPr lang="en" sz="2400" i="1" dirty="0">
                <a:solidFill>
                  <a:schemeClr val="dk1"/>
                </a:solidFill>
                <a:latin typeface="Times New Roman" panose="02020603050405020304" pitchFamily="18" charset="0"/>
                <a:ea typeface="Actor"/>
                <a:cs typeface="Times New Roman" panose="02020603050405020304" pitchFamily="18" charset="0"/>
              </a:rPr>
              <a:t> and speech analysis for Parkinson's</a:t>
            </a:r>
            <a:r>
              <a:rPr lang="en-US" sz="2400" i="1" dirty="0">
                <a:solidFill>
                  <a:schemeClr val="dk1"/>
                </a:solidFill>
                <a:latin typeface="Times New Roman" panose="02020603050405020304" pitchFamily="18" charset="0"/>
                <a:ea typeface="Actor"/>
                <a:cs typeface="Times New Roman" panose="02020603050405020304" pitchFamily="18" charset="0"/>
              </a:rPr>
              <a:t> Stage progression</a:t>
            </a:r>
            <a:r>
              <a:rPr lang="en" sz="2400" i="1" dirty="0">
                <a:solidFill>
                  <a:schemeClr val="dk1"/>
                </a:solidFill>
                <a:latin typeface="Times New Roman" panose="02020603050405020304" pitchFamily="18" charset="0"/>
                <a:ea typeface="Actor"/>
                <a:cs typeface="Times New Roman" panose="02020603050405020304" pitchFamily="18" charset="0"/>
              </a:rPr>
              <a:t> detection. (</a:t>
            </a:r>
            <a:r>
              <a:rPr lang="en" sz="2000" i="1">
                <a:solidFill>
                  <a:schemeClr val="dk1"/>
                </a:solidFill>
                <a:latin typeface="Times New Roman" panose="02020603050405020304" pitchFamily="18" charset="0"/>
                <a:ea typeface="Actor"/>
                <a:cs typeface="Times New Roman" panose="02020603050405020304" pitchFamily="18" charset="0"/>
              </a:rPr>
              <a:t>DRAFT SUBMITTED TO SIR</a:t>
            </a:r>
            <a:r>
              <a:rPr lang="en" sz="2400" i="1" dirty="0">
                <a:solidFill>
                  <a:schemeClr val="dk1"/>
                </a:solidFill>
                <a:latin typeface="Times New Roman" panose="02020603050405020304" pitchFamily="18" charset="0"/>
                <a:ea typeface="Actor"/>
                <a:cs typeface="Times New Roman" panose="02020603050405020304" pitchFamily="18" charset="0"/>
              </a:rPr>
              <a:t>)</a:t>
            </a:r>
            <a:endParaRPr lang="en-US" sz="24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1216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6AE8-927C-FC00-E257-740871E2D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1327C773-5D8B-67D2-ECF5-412AC4BD466F}"/>
              </a:ext>
            </a:extLst>
          </p:cNvPr>
          <p:cNvSpPr txBox="1">
            <a:spLocks/>
          </p:cNvSpPr>
          <p:nvPr/>
        </p:nvSpPr>
        <p:spPr>
          <a:xfrm>
            <a:off x="1859786" y="0"/>
            <a:ext cx="5165554" cy="609227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rmAutofit/>
          </a:bodyPr>
          <a:lstStyle>
            <a:lvl1pPr indent="0" algn="l" defTabSz="8715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500" b="1" u="sng" dirty="0">
                <a:solidFill>
                  <a:schemeClr val="dk1"/>
                </a:solidFill>
                <a:latin typeface="Montserrat"/>
                <a:ea typeface="Montserrat"/>
              </a:rPr>
              <a:t>REFERENCES</a:t>
            </a:r>
            <a:endParaRPr lang="fr-FR" sz="2500" u="sng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BB231-D7D1-1A8F-B614-837CFBF2B05E}"/>
              </a:ext>
            </a:extLst>
          </p:cNvPr>
          <p:cNvSpPr txBox="1"/>
          <p:nvPr/>
        </p:nvSpPr>
        <p:spPr>
          <a:xfrm>
            <a:off x="506538" y="681589"/>
            <a:ext cx="830257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IN" sz="1100" b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Alalayah</a:t>
            </a:r>
            <a:r>
              <a:rPr lang="en-IN" sz="110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KM, Senan EM, </a:t>
            </a:r>
            <a:r>
              <a:rPr lang="en-IN" sz="1100" b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Atlam</a:t>
            </a:r>
            <a:r>
              <a:rPr lang="en-IN" sz="110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HF, Ahmed IA, </a:t>
            </a:r>
            <a:r>
              <a:rPr lang="en-IN" sz="1100" b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Shatnawi</a:t>
            </a:r>
            <a:r>
              <a:rPr lang="en-IN" sz="110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HSA. Automatic and Early Detection of Parkinson's Disease by </a:t>
            </a:r>
            <a:r>
              <a:rPr lang="en-IN" sz="1100" b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sz="110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Acoustic Signals Using Classification Algorithms Based on Recursive Feature Elimination Method. Diagnostics (Basel). 2023 May 31;13(11):1924. </a:t>
            </a:r>
            <a:r>
              <a:rPr lang="en-IN" sz="1100" b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10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10.3390/diagnostics13111924. PMID: 37296776; PMCID: PMC10253064.</a:t>
            </a:r>
          </a:p>
          <a:p>
            <a:pPr algn="just"/>
            <a:endParaRPr lang="en-IN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A. Nogales, Á. J. García-Tejedor, A. M. </a:t>
            </a:r>
            <a:r>
              <a:rPr lang="en-IN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Maitín</a:t>
            </a:r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, A. Pérez-Morales, M. D. D. Castillo and J. P. Romero, "BERT Learns From Electroencephalograms About Parkinson’s Disease: Transformer-Based Models for Aid Diagnosis," in IEEE Access, vol. 10, pp. 101672-101682, 2022, </a:t>
            </a:r>
            <a:r>
              <a:rPr lang="en-IN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: 10.1109/ACCESS.2022.3201843.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IN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IN" sz="110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Escobar-Grisales D, Ríos-Urrego CD, Orozco-Arroyave JR. Deep Learning and Artificial Intelligence Applied to Model Speech and Language in Parkinson's Disease. Diagnostics (Basel). 2023 Jun 25;13(13):2163. </a:t>
            </a:r>
            <a:r>
              <a:rPr lang="en-IN" sz="1100" b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10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10.3390/diagnostics13132163. PMID: 37443557; PMCID: PMC10340628.</a:t>
            </a:r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IN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C. Quan, K. Ren, Z. Luo, Z. Chen, and Y. Ling, “End-to-end deep learning approach for Parkinson’s disease detection from speech signals,” Biocybernetics and Biomedical Engineering, vol. 42, no. 2, pp. 556–574, 2022. </a:t>
            </a:r>
            <a:r>
              <a:rPr lang="en-IN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10.1016/j.bbe.2022.04.002.4</a:t>
            </a:r>
          </a:p>
          <a:p>
            <a:pPr algn="just"/>
            <a:endParaRPr lang="en-IN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IN" sz="1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Favaro et al., "Interpretable speech features vs. DNN embeddings: What to use in the automatic assessment of Parkinson’s disease in multi-lingual scenarios," </a:t>
            </a:r>
            <a:r>
              <a:rPr lang="en-IN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Computers in Biology and Medicine</a:t>
            </a:r>
            <a:r>
              <a:rPr lang="en-IN" sz="1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vol. 166, p. 107559, 2023.</a:t>
            </a:r>
          </a:p>
          <a:p>
            <a:pPr algn="just"/>
            <a:endParaRPr lang="en-IN" sz="8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IN" sz="1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M. R. </a:t>
            </a:r>
            <a:r>
              <a:rPr lang="en-IN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Salmanpour</a:t>
            </a:r>
            <a:r>
              <a:rPr lang="en-IN" sz="1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et al., "Feature selection and machine learning methods for optimal identification and prediction of subtypes in Parkinson’s disease," </a:t>
            </a:r>
            <a:r>
              <a:rPr lang="en-IN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 Methods and Programs in Biomedicine</a:t>
            </a:r>
            <a:r>
              <a:rPr lang="en-IN" sz="1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vol. 206, p. 106131, 2021.</a:t>
            </a:r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https://github.com/SJTU-YONGFU-RESEARCH-GRP/Parkinson-Patient-Speech-Dataset/</a:t>
            </a:r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https://figshare.com/articles/dataset/Voice_Samples_for_Patients_with_Parkinson_s_Disease_and_Healthy_Controls/23849127</a:t>
            </a:r>
            <a:endParaRPr lang="en-IN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1967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sinessman using a laptop and showing the message thank you on a display screen. concept of thank you business, appreciation and gratitude, congratulations, presentation from technology digital businessman using a laptop and showing the message thank you on a display screen. concept of thank you business, appreciation and gratitude, congratulations, presentation from technology digital thank you image for slide stock pictures, royalty-free photos &amp; images">
            <a:extLst>
              <a:ext uri="{FF2B5EF4-FFF2-40B4-BE49-F238E27FC236}">
                <a16:creationId xmlns:a16="http://schemas.microsoft.com/office/drawing/2014/main" id="{ACC523C5-FE77-DDE4-D7FA-E1E60450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314"/>
            <a:ext cx="9147175" cy="51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BE45C-FD08-6850-F5F2-964EA217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148" y="0"/>
            <a:ext cx="4304786" cy="643467"/>
          </a:xfrm>
        </p:spPr>
        <p:txBody>
          <a:bodyPr/>
          <a:lstStyle/>
          <a:p>
            <a:pPr algn="ctr"/>
            <a:r>
              <a:rPr lang="en" sz="3000" b="1" u="sng" dirty="0">
                <a:solidFill>
                  <a:schemeClr val="dk1"/>
                </a:solidFill>
                <a:latin typeface="Montserrat"/>
                <a:ea typeface="Montserrat"/>
              </a:rPr>
              <a:t>CONTENTS</a:t>
            </a:r>
            <a:endParaRPr lang="en-IN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C1727-9458-C42A-5196-07DB05C08C64}"/>
              </a:ext>
            </a:extLst>
          </p:cNvPr>
          <p:cNvSpPr txBox="1"/>
          <p:nvPr/>
        </p:nvSpPr>
        <p:spPr>
          <a:xfrm>
            <a:off x="672042" y="660400"/>
            <a:ext cx="7763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FUTURE SCOPE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23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ED3C88C-6198-7B68-F028-6B8D2168914D}"/>
              </a:ext>
            </a:extLst>
          </p:cNvPr>
          <p:cNvSpPr txBox="1">
            <a:spLocks/>
          </p:cNvSpPr>
          <p:nvPr/>
        </p:nvSpPr>
        <p:spPr>
          <a:xfrm>
            <a:off x="2597892" y="121279"/>
            <a:ext cx="3794730" cy="606013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u="sng" dirty="0">
                <a:solidFill>
                  <a:schemeClr val="dk1"/>
                </a:solidFill>
                <a:latin typeface="Montserrat"/>
                <a:ea typeface="Montserrat"/>
              </a:rPr>
              <a:t>BACKGROUND</a:t>
            </a:r>
            <a:endParaRPr lang="fr-FR" sz="2800" u="sng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E9A942F-3BF3-9322-2D52-0E243DCEE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28019" y="-186514"/>
            <a:ext cx="313870" cy="61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155" tIns="43578" rIns="87155" bIns="43578" numCol="1" anchor="ctr" anchorCtr="0" compatLnSpc="1">
            <a:prstTxWarp prst="textNoShape">
              <a:avLst/>
            </a:prstTxWarp>
            <a:spAutoFit/>
          </a:bodyPr>
          <a:lstStyle/>
          <a:p>
            <a:pPr defTabSz="871528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714">
                <a:latin typeface="Arial" panose="020B0604020202020204" pitchFamily="34" charset="0"/>
              </a:rPr>
              <a:t>.</a:t>
            </a:r>
          </a:p>
          <a:p>
            <a:pPr defTabSz="871528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714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FA2AA-2336-D02F-B86E-33DAB56ACEF4}"/>
              </a:ext>
            </a:extLst>
          </p:cNvPr>
          <p:cNvSpPr txBox="1"/>
          <p:nvPr/>
        </p:nvSpPr>
        <p:spPr>
          <a:xfrm>
            <a:off x="431332" y="1005405"/>
            <a:ext cx="2940577" cy="1528645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72354" indent="-272354">
              <a:buFont typeface="Arial" panose="020B0604020202020204" pitchFamily="34" charset="0"/>
              <a:buChar char="•"/>
            </a:pPr>
            <a:r>
              <a:rPr lang="en-US" altLang="en-US" sz="1333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 affects movement and speech, with 90% of patients experiencing vocal impairments.</a:t>
            </a:r>
          </a:p>
          <a:p>
            <a:pPr marL="272354" indent="-272354">
              <a:buFont typeface="Arial" panose="020B0604020202020204" pitchFamily="34" charset="0"/>
              <a:buChar char="•"/>
            </a:pPr>
            <a:r>
              <a:rPr lang="en-US" altLang="en-US" sz="1333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changes (monotone, reduced loudness) can be early biomarkers for detection.</a:t>
            </a:r>
          </a:p>
          <a:p>
            <a:pPr marL="272354" indent="-272354">
              <a:buFont typeface="Arial" panose="020B0604020202020204" pitchFamily="34" charset="0"/>
              <a:buChar char="•"/>
            </a:pPr>
            <a:endParaRPr lang="en-US" altLang="en-US" sz="381">
              <a:solidFill>
                <a:schemeClr val="accent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2051" name="Picture 3" descr="Doctor in a comfortable office using AI on laptop with infographics displayed Doctor in a comfortable office using AI on laptop with infographics displayed using AI for healthcare stock pictures, royalty-free photos &amp; images">
            <a:extLst>
              <a:ext uri="{FF2B5EF4-FFF2-40B4-BE49-F238E27FC236}">
                <a16:creationId xmlns:a16="http://schemas.microsoft.com/office/drawing/2014/main" id="{3D0EB7F1-84FD-9CB9-C32C-2A6F471DC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044" y="2152573"/>
            <a:ext cx="2693252" cy="17955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B13B94-54ED-D196-8C84-DFE4AD2790FB}"/>
              </a:ext>
            </a:extLst>
          </p:cNvPr>
          <p:cNvSpPr txBox="1"/>
          <p:nvPr/>
        </p:nvSpPr>
        <p:spPr>
          <a:xfrm>
            <a:off x="5530304" y="929964"/>
            <a:ext cx="3362841" cy="1917688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33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TRADITIONAL DIAGNOSIS</a:t>
            </a:r>
          </a:p>
          <a:p>
            <a:pPr marL="272354" indent="-272354">
              <a:buFont typeface="Arial" panose="020B0604020202020204" pitchFamily="34" charset="0"/>
              <a:buChar char="•"/>
            </a:pPr>
            <a:r>
              <a:rPr lang="en-US" sz="1333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Neurological assessments are subjective, time-consuming and require specialists..</a:t>
            </a:r>
          </a:p>
          <a:p>
            <a:pPr marL="272354" indent="-272354">
              <a:buFont typeface="Arial" panose="020B0604020202020204" pitchFamily="34" charset="0"/>
              <a:buChar char="•"/>
            </a:pPr>
            <a:r>
              <a:rPr lang="en-US" sz="1333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automated, scalable AI solutions to enhance accuracy and efficiency.</a:t>
            </a:r>
            <a:endParaRPr lang="en-US" altLang="en-US" sz="1333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9B03C-61A0-D127-6453-DE4743C2184A}"/>
              </a:ext>
            </a:extLst>
          </p:cNvPr>
          <p:cNvSpPr txBox="1"/>
          <p:nvPr/>
        </p:nvSpPr>
        <p:spPr>
          <a:xfrm>
            <a:off x="1441355" y="4185506"/>
            <a:ext cx="6107803" cy="605202"/>
          </a:xfrm>
          <a:prstGeom prst="round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sz="1333" dirty="0"/>
              <a:t>💡 </a:t>
            </a:r>
            <a:r>
              <a:rPr lang="en-US" sz="124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NeuroSpeechBERT</a:t>
            </a:r>
            <a:r>
              <a:rPr lang="en-US" sz="124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aims to make PD diagnosis faster, objective and accessible using     AI-powered speech analysis</a:t>
            </a:r>
            <a:r>
              <a:rPr lang="en-US" sz="762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7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2354" indent="-272354">
              <a:buFont typeface="Arial" panose="020B0604020202020204" pitchFamily="34" charset="0"/>
              <a:buChar char="•"/>
            </a:pPr>
            <a:endParaRPr lang="en-US" altLang="en-US" sz="381" dirty="0">
              <a:solidFill>
                <a:schemeClr val="accent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1362548" y="132371"/>
            <a:ext cx="3794730" cy="606013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763" b="1" u="sng">
                <a:solidFill>
                  <a:schemeClr val="dk1"/>
                </a:solidFill>
                <a:latin typeface="Montserrat"/>
                <a:ea typeface="Montserrat"/>
              </a:rPr>
              <a:t>INTRODUCTION</a:t>
            </a:r>
            <a:endParaRPr lang="fr-FR" sz="2763" u="sng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AF20C-2792-C6DF-64E0-2C3ECDE6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873" y="350437"/>
            <a:ext cx="3079760" cy="3079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BD9187-C844-E317-A9C6-68B13131F49A}"/>
              </a:ext>
            </a:extLst>
          </p:cNvPr>
          <p:cNvSpPr txBox="1"/>
          <p:nvPr/>
        </p:nvSpPr>
        <p:spPr>
          <a:xfrm>
            <a:off x="880417" y="748926"/>
            <a:ext cx="4876916" cy="138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50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📌 </a:t>
            </a:r>
            <a:r>
              <a:rPr lang="en-IN" sz="1500" b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What is NeuroSpeechBERT ?</a:t>
            </a:r>
          </a:p>
          <a:p>
            <a:pPr algn="just"/>
            <a:endParaRPr lang="en-IN" sz="381"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  <a:p>
            <a:pPr marL="163412" indent="-163412" algn="just">
              <a:buFont typeface="Arial" panose="020B0604020202020204" pitchFamily="34" charset="0"/>
              <a:buChar char="•"/>
            </a:pPr>
            <a:r>
              <a:rPr lang="en-US" altLang="en-US" sz="130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A machine learning-based approach that combines speech analysis and BERT-based deep learning to detect Parkinson’s state progression.</a:t>
            </a:r>
          </a:p>
          <a:p>
            <a:pPr marL="163412" indent="-163412" algn="just">
              <a:buFont typeface="Arial" panose="020B0604020202020204" pitchFamily="34" charset="0"/>
              <a:buChar char="•"/>
            </a:pPr>
            <a:r>
              <a:rPr lang="en-US" altLang="en-US" sz="130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It utilizes audio-to-text transcription and numerical speech feature extraction for classification.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67F9D-C266-C607-F939-B45AC1D2AFC4}"/>
              </a:ext>
            </a:extLst>
          </p:cNvPr>
          <p:cNvSpPr txBox="1"/>
          <p:nvPr/>
        </p:nvSpPr>
        <p:spPr>
          <a:xfrm>
            <a:off x="301043" y="2243141"/>
            <a:ext cx="5456290" cy="118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/>
              <a:t>📌 </a:t>
            </a:r>
            <a:r>
              <a:rPr lang="en-US" sz="1500" b="1" dirty="0">
                <a:latin typeface="Bahnschrift Light SemiCondensed" panose="020B0502040204020203" pitchFamily="34" charset="0"/>
              </a:rPr>
              <a:t>Why is this Important?</a:t>
            </a:r>
          </a:p>
          <a:p>
            <a:pPr algn="just"/>
            <a:endParaRPr lang="en-US" sz="381" b="1" dirty="0">
              <a:latin typeface="Bahnschrift Light SemiCondensed" panose="020B0502040204020203" pitchFamily="34" charset="0"/>
            </a:endParaRPr>
          </a:p>
          <a:p>
            <a:pPr marL="272354" indent="-272354" algn="just">
              <a:buFont typeface="Arial" panose="020B0604020202020204" pitchFamily="34" charset="0"/>
              <a:buChar char="•"/>
            </a:pPr>
            <a:r>
              <a:rPr lang="en-US" sz="1300" dirty="0">
                <a:latin typeface="Bahnschrift Light SemiCondensed" panose="020B0502040204020203" pitchFamily="34" charset="0"/>
              </a:rPr>
              <a:t>Parkinson’s Disease affects speech characteristics, making voice analysis a useful diagnostic tool.</a:t>
            </a:r>
          </a:p>
          <a:p>
            <a:pPr marL="272354" indent="-272354" algn="just">
              <a:buFont typeface="Arial" panose="020B0604020202020204" pitchFamily="34" charset="0"/>
              <a:buChar char="•"/>
            </a:pPr>
            <a:r>
              <a:rPr lang="en-US" sz="1300" dirty="0">
                <a:latin typeface="Bahnschrift Light SemiCondensed" panose="020B0502040204020203" pitchFamily="34" charset="0"/>
              </a:rPr>
              <a:t>Traditional methods rely on clinical assessments, but AI-driven speech analysis offers a faster, objective, and scalable solution</a:t>
            </a:r>
            <a:r>
              <a:rPr lang="en-US" sz="1333" dirty="0"/>
              <a:t>.</a:t>
            </a:r>
            <a:endParaRPr lang="en-IN" sz="1333" dirty="0">
              <a:latin typeface="Bahnschrift Light Semi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54531-8A86-282F-8A2B-82CE7D04A519}"/>
              </a:ext>
            </a:extLst>
          </p:cNvPr>
          <p:cNvSpPr txBox="1"/>
          <p:nvPr/>
        </p:nvSpPr>
        <p:spPr>
          <a:xfrm>
            <a:off x="360322" y="3673125"/>
            <a:ext cx="7996278" cy="11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latin typeface="Bahnschrift Light SemiCondensed" panose="020B0502040204020203" pitchFamily="34" charset="0"/>
              </a:rPr>
              <a:t>📌 </a:t>
            </a:r>
            <a:r>
              <a:rPr lang="en-US" sz="1500" b="1" dirty="0">
                <a:latin typeface="Bahnschrift Light SemiCondensed" panose="020B0502040204020203" pitchFamily="34" charset="0"/>
              </a:rPr>
              <a:t>Key Components of Our Approach</a:t>
            </a:r>
          </a:p>
          <a:p>
            <a:pPr algn="just"/>
            <a:endParaRPr lang="en-US" sz="381" b="1" dirty="0">
              <a:latin typeface="Bahnschrift Light SemiCondensed" panose="020B0502040204020203" pitchFamily="34" charset="0"/>
            </a:endParaRPr>
          </a:p>
          <a:p>
            <a:pPr marL="163412" indent="-163412" algn="just">
              <a:buFont typeface="Arial" panose="020B0604020202020204" pitchFamily="34" charset="0"/>
              <a:buChar char="•"/>
            </a:pPr>
            <a:r>
              <a:rPr lang="en-US" sz="1300" dirty="0">
                <a:latin typeface="Bahnschrift Light SemiCondensed" panose="020B0502040204020203" pitchFamily="34" charset="0"/>
              </a:rPr>
              <a:t>Speech-to-Text + BERT – Converts speech to text and applies BERT-based deep learning for classification.</a:t>
            </a:r>
          </a:p>
          <a:p>
            <a:pPr marL="163412" indent="-163412" algn="just">
              <a:buFont typeface="Arial" panose="020B0604020202020204" pitchFamily="34" charset="0"/>
              <a:buChar char="•"/>
            </a:pPr>
            <a:r>
              <a:rPr lang="en-US" sz="1300" dirty="0">
                <a:latin typeface="Bahnschrift Light SemiCondensed" panose="020B0502040204020203" pitchFamily="34" charset="0"/>
              </a:rPr>
              <a:t>Numerical Feature Extraction – Extracts key acoustic and prosodic features (Jitter, Shimmer, HNR, etc.) and applies deep learning models.</a:t>
            </a:r>
          </a:p>
          <a:p>
            <a:pPr marL="163412" indent="-163412" algn="just">
              <a:buFont typeface="Arial" panose="020B0604020202020204" pitchFamily="34" charset="0"/>
              <a:buChar char="•"/>
            </a:pPr>
            <a:r>
              <a:rPr lang="en-US" sz="1300" dirty="0">
                <a:latin typeface="Bahnschrift Light SemiCondensed" panose="020B0502040204020203" pitchFamily="34" charset="0"/>
              </a:rPr>
              <a:t>AI-Powered Diagnosis – Aims to improve early detection and progression tracking of Parkinson’s Disease.</a:t>
            </a:r>
            <a:endParaRPr lang="en-IN" sz="1300" dirty="0"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030DD79-EE36-9A98-B2CC-2E559FEC7454}"/>
              </a:ext>
            </a:extLst>
          </p:cNvPr>
          <p:cNvSpPr txBox="1">
            <a:spLocks/>
          </p:cNvSpPr>
          <p:nvPr/>
        </p:nvSpPr>
        <p:spPr>
          <a:xfrm>
            <a:off x="2360401" y="-39618"/>
            <a:ext cx="3794730" cy="606013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382" b="1" u="sng">
                <a:solidFill>
                  <a:schemeClr val="dk1"/>
                </a:solidFill>
                <a:latin typeface="Montserrat"/>
              </a:rPr>
              <a:t>METHODOLOGY</a:t>
            </a:r>
            <a:endParaRPr lang="fr-FR" sz="2382" b="1" u="sng">
              <a:solidFill>
                <a:schemeClr val="dk1"/>
              </a:solidFill>
              <a:latin typeface="Montserra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743346-2A21-F727-C6E9-65A01A779579}"/>
              </a:ext>
            </a:extLst>
          </p:cNvPr>
          <p:cNvGrpSpPr/>
          <p:nvPr/>
        </p:nvGrpSpPr>
        <p:grpSpPr>
          <a:xfrm>
            <a:off x="624164" y="545280"/>
            <a:ext cx="8112207" cy="3684916"/>
            <a:chOff x="3180991" y="2389942"/>
            <a:chExt cx="8522614" cy="3927276"/>
          </a:xfrm>
          <a:solidFill>
            <a:schemeClr val="accent4">
              <a:lumMod val="85000"/>
            </a:schemeClr>
          </a:solidFill>
        </p:grpSpPr>
        <p:sp>
          <p:nvSpPr>
            <p:cNvPr id="30" name="Shape 3">
              <a:extLst>
                <a:ext uri="{FF2B5EF4-FFF2-40B4-BE49-F238E27FC236}">
                  <a16:creationId xmlns:a16="http://schemas.microsoft.com/office/drawing/2014/main" id="{B31530C1-742E-E189-88FB-5DF0EDB09FE7}"/>
                </a:ext>
              </a:extLst>
            </p:cNvPr>
            <p:cNvSpPr/>
            <p:nvPr/>
          </p:nvSpPr>
          <p:spPr>
            <a:xfrm>
              <a:off x="6714762" y="2527552"/>
              <a:ext cx="466606" cy="22860"/>
            </a:xfrm>
            <a:prstGeom prst="roundRect">
              <a:avLst>
                <a:gd name="adj" fmla="val 285770"/>
              </a:avLst>
            </a:prstGeom>
            <a:grpFill/>
            <a:ln/>
          </p:spPr>
          <p:txBody>
            <a:bodyPr/>
            <a:lstStyle/>
            <a:p>
              <a:endParaRPr lang="en-IN" sz="1774"/>
            </a:p>
          </p:txBody>
        </p:sp>
        <p:sp>
          <p:nvSpPr>
            <p:cNvPr id="31" name="Shape 4">
              <a:extLst>
                <a:ext uri="{FF2B5EF4-FFF2-40B4-BE49-F238E27FC236}">
                  <a16:creationId xmlns:a16="http://schemas.microsoft.com/office/drawing/2014/main" id="{42DB71EA-D509-F8C3-76E8-F940C893E79A}"/>
                </a:ext>
              </a:extLst>
            </p:cNvPr>
            <p:cNvSpPr/>
            <p:nvPr/>
          </p:nvSpPr>
          <p:spPr>
            <a:xfrm>
              <a:off x="7140238" y="2389942"/>
              <a:ext cx="349925" cy="349925"/>
            </a:xfrm>
            <a:prstGeom prst="roundRect">
              <a:avLst>
                <a:gd name="adj" fmla="val 18669"/>
              </a:avLst>
            </a:prstGeom>
            <a:grpFill/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IN" sz="1774"/>
            </a:p>
          </p:txBody>
        </p:sp>
        <p:pic>
          <p:nvPicPr>
            <p:cNvPr id="32" name="Image 0" descr="preencoded.png">
              <a:extLst>
                <a:ext uri="{FF2B5EF4-FFF2-40B4-BE49-F238E27FC236}">
                  <a16:creationId xmlns:a16="http://schemas.microsoft.com/office/drawing/2014/main" id="{24FD4C3F-5EEC-E030-CFDC-9738AA6A3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8519" y="2419052"/>
              <a:ext cx="233243" cy="291584"/>
            </a:xfrm>
            <a:prstGeom prst="rect">
              <a:avLst/>
            </a:prstGeom>
            <a:grpFill/>
          </p:spPr>
        </p:pic>
        <p:sp>
          <p:nvSpPr>
            <p:cNvPr id="33" name="Text 5">
              <a:extLst>
                <a:ext uri="{FF2B5EF4-FFF2-40B4-BE49-F238E27FC236}">
                  <a16:creationId xmlns:a16="http://schemas.microsoft.com/office/drawing/2014/main" id="{A1CAF60D-B986-5D27-E8E9-7DA1450FEA80}"/>
                </a:ext>
              </a:extLst>
            </p:cNvPr>
            <p:cNvSpPr/>
            <p:nvPr/>
          </p:nvSpPr>
          <p:spPr>
            <a:xfrm>
              <a:off x="3293836" y="2400847"/>
              <a:ext cx="3531130" cy="251015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algn="r">
                <a:lnSpc>
                  <a:spcPts val="1811"/>
                </a:lnSpc>
              </a:pPr>
              <a:r>
                <a:rPr lang="en-US" sz="1300" b="1" kern="0" spc="-44" dirty="0">
                  <a:solidFill>
                    <a:srgbClr val="272525"/>
                  </a:solidFill>
                  <a:latin typeface="+mj-lt"/>
                  <a:ea typeface="Inter Bold" pitchFamily="34" charset="-122"/>
                  <a:cs typeface="Times New Roman" panose="02020603050405020304" pitchFamily="18" charset="0"/>
                </a:rPr>
                <a:t>INITIAL RESEARCH &amp; SKILL DEVELOPMENT</a:t>
              </a:r>
              <a:endParaRPr lang="en-US" sz="13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34" name="Shape 7">
              <a:extLst>
                <a:ext uri="{FF2B5EF4-FFF2-40B4-BE49-F238E27FC236}">
                  <a16:creationId xmlns:a16="http://schemas.microsoft.com/office/drawing/2014/main" id="{7C5FBFFF-0E18-5E8C-71DE-4BD798FF4EAC}"/>
                </a:ext>
              </a:extLst>
            </p:cNvPr>
            <p:cNvSpPr/>
            <p:nvPr/>
          </p:nvSpPr>
          <p:spPr>
            <a:xfrm>
              <a:off x="7467302" y="3331012"/>
              <a:ext cx="466606" cy="22860"/>
            </a:xfrm>
            <a:prstGeom prst="roundRect">
              <a:avLst>
                <a:gd name="adj" fmla="val 285770"/>
              </a:avLst>
            </a:prstGeom>
            <a:grpFill/>
            <a:ln/>
          </p:spPr>
          <p:txBody>
            <a:bodyPr/>
            <a:lstStyle/>
            <a:p>
              <a:endParaRPr lang="en-IN" sz="1774"/>
            </a:p>
          </p:txBody>
        </p:sp>
        <p:sp>
          <p:nvSpPr>
            <p:cNvPr id="35" name="Shape 8">
              <a:extLst>
                <a:ext uri="{FF2B5EF4-FFF2-40B4-BE49-F238E27FC236}">
                  <a16:creationId xmlns:a16="http://schemas.microsoft.com/office/drawing/2014/main" id="{8B4F7DD4-B240-2037-9C16-DD8683421641}"/>
                </a:ext>
              </a:extLst>
            </p:cNvPr>
            <p:cNvSpPr/>
            <p:nvPr/>
          </p:nvSpPr>
          <p:spPr>
            <a:xfrm>
              <a:off x="7140238" y="3167539"/>
              <a:ext cx="349925" cy="349925"/>
            </a:xfrm>
            <a:prstGeom prst="roundRect">
              <a:avLst>
                <a:gd name="adj" fmla="val 18669"/>
              </a:avLst>
            </a:prstGeom>
            <a:grpFill/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IN" sz="1774"/>
            </a:p>
          </p:txBody>
        </p:sp>
        <p:pic>
          <p:nvPicPr>
            <p:cNvPr id="36" name="Image 1" descr="preencoded.png">
              <a:extLst>
                <a:ext uri="{FF2B5EF4-FFF2-40B4-BE49-F238E27FC236}">
                  <a16:creationId xmlns:a16="http://schemas.microsoft.com/office/drawing/2014/main" id="{66D8A66B-0930-A6E4-1C8B-9E6B9CEF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8519" y="3196650"/>
              <a:ext cx="233243" cy="291584"/>
            </a:xfrm>
            <a:prstGeom prst="rect">
              <a:avLst/>
            </a:prstGeom>
            <a:grpFill/>
          </p:spPr>
        </p:pic>
        <p:sp>
          <p:nvSpPr>
            <p:cNvPr id="37" name="Text 9">
              <a:extLst>
                <a:ext uri="{FF2B5EF4-FFF2-40B4-BE49-F238E27FC236}">
                  <a16:creationId xmlns:a16="http://schemas.microsoft.com/office/drawing/2014/main" id="{E47C1618-5E63-9EFA-9569-422425817DB9}"/>
                </a:ext>
              </a:extLst>
            </p:cNvPr>
            <p:cNvSpPr/>
            <p:nvPr/>
          </p:nvSpPr>
          <p:spPr>
            <a:xfrm>
              <a:off x="7933909" y="3236318"/>
              <a:ext cx="3769696" cy="251915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811"/>
                </a:lnSpc>
              </a:pPr>
              <a:r>
                <a:rPr lang="en-US" sz="1300" b="1" kern="0" spc="-44" dirty="0">
                  <a:solidFill>
                    <a:srgbClr val="272525"/>
                  </a:solidFill>
                  <a:latin typeface="+mj-lt"/>
                  <a:ea typeface="Inter Bold" pitchFamily="34" charset="-122"/>
                  <a:cs typeface="Times New Roman" panose="02020603050405020304" pitchFamily="18" charset="0"/>
                </a:rPr>
                <a:t>DATA COLLECTION &amp; PREPROCESSING</a:t>
              </a:r>
            </a:p>
          </p:txBody>
        </p:sp>
        <p:sp>
          <p:nvSpPr>
            <p:cNvPr id="39" name="Shape 11">
              <a:extLst>
                <a:ext uri="{FF2B5EF4-FFF2-40B4-BE49-F238E27FC236}">
                  <a16:creationId xmlns:a16="http://schemas.microsoft.com/office/drawing/2014/main" id="{405A4468-579A-9158-CD36-11F020B5345D}"/>
                </a:ext>
              </a:extLst>
            </p:cNvPr>
            <p:cNvSpPr/>
            <p:nvPr/>
          </p:nvSpPr>
          <p:spPr>
            <a:xfrm>
              <a:off x="6696492" y="4030861"/>
              <a:ext cx="466606" cy="22860"/>
            </a:xfrm>
            <a:prstGeom prst="roundRect">
              <a:avLst>
                <a:gd name="adj" fmla="val 285770"/>
              </a:avLst>
            </a:prstGeom>
            <a:grpFill/>
            <a:ln/>
          </p:spPr>
          <p:txBody>
            <a:bodyPr/>
            <a:lstStyle/>
            <a:p>
              <a:endParaRPr lang="en-IN" sz="1774"/>
            </a:p>
          </p:txBody>
        </p:sp>
        <p:sp>
          <p:nvSpPr>
            <p:cNvPr id="40" name="Shape 12">
              <a:extLst>
                <a:ext uri="{FF2B5EF4-FFF2-40B4-BE49-F238E27FC236}">
                  <a16:creationId xmlns:a16="http://schemas.microsoft.com/office/drawing/2014/main" id="{672980E6-1188-4068-D1AB-3B1F15BFB870}"/>
                </a:ext>
              </a:extLst>
            </p:cNvPr>
            <p:cNvSpPr/>
            <p:nvPr/>
          </p:nvSpPr>
          <p:spPr>
            <a:xfrm>
              <a:off x="7140238" y="3867388"/>
              <a:ext cx="349925" cy="349925"/>
            </a:xfrm>
            <a:prstGeom prst="roundRect">
              <a:avLst>
                <a:gd name="adj" fmla="val 18669"/>
              </a:avLst>
            </a:prstGeom>
            <a:grpFill/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IN" sz="1774"/>
            </a:p>
          </p:txBody>
        </p:sp>
        <p:pic>
          <p:nvPicPr>
            <p:cNvPr id="41" name="Image 2" descr="preencoded.png">
              <a:extLst>
                <a:ext uri="{FF2B5EF4-FFF2-40B4-BE49-F238E27FC236}">
                  <a16:creationId xmlns:a16="http://schemas.microsoft.com/office/drawing/2014/main" id="{64366923-38C5-4374-B65D-BB8B0C8CA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8519" y="3896499"/>
              <a:ext cx="233243" cy="291584"/>
            </a:xfrm>
            <a:prstGeom prst="rect">
              <a:avLst/>
            </a:prstGeom>
            <a:grpFill/>
          </p:spPr>
        </p:pic>
        <p:sp>
          <p:nvSpPr>
            <p:cNvPr id="43" name="Shape 15">
              <a:extLst>
                <a:ext uri="{FF2B5EF4-FFF2-40B4-BE49-F238E27FC236}">
                  <a16:creationId xmlns:a16="http://schemas.microsoft.com/office/drawing/2014/main" id="{E538FCA2-1F84-B0E0-4B58-D36445B005C5}"/>
                </a:ext>
              </a:extLst>
            </p:cNvPr>
            <p:cNvSpPr/>
            <p:nvPr/>
          </p:nvSpPr>
          <p:spPr>
            <a:xfrm>
              <a:off x="7467302" y="4730829"/>
              <a:ext cx="466606" cy="22860"/>
            </a:xfrm>
            <a:prstGeom prst="roundRect">
              <a:avLst>
                <a:gd name="adj" fmla="val 285770"/>
              </a:avLst>
            </a:prstGeom>
            <a:grpFill/>
            <a:ln/>
          </p:spPr>
          <p:txBody>
            <a:bodyPr/>
            <a:lstStyle/>
            <a:p>
              <a:endParaRPr lang="en-IN" sz="1774"/>
            </a:p>
          </p:txBody>
        </p:sp>
        <p:sp>
          <p:nvSpPr>
            <p:cNvPr id="44" name="Shape 16">
              <a:extLst>
                <a:ext uri="{FF2B5EF4-FFF2-40B4-BE49-F238E27FC236}">
                  <a16:creationId xmlns:a16="http://schemas.microsoft.com/office/drawing/2014/main" id="{42B4C545-8BD9-DDD8-DE78-42E31C8D13F5}"/>
                </a:ext>
              </a:extLst>
            </p:cNvPr>
            <p:cNvSpPr/>
            <p:nvPr/>
          </p:nvSpPr>
          <p:spPr>
            <a:xfrm>
              <a:off x="7140238" y="4567357"/>
              <a:ext cx="349925" cy="349925"/>
            </a:xfrm>
            <a:prstGeom prst="roundRect">
              <a:avLst>
                <a:gd name="adj" fmla="val 18669"/>
              </a:avLst>
            </a:prstGeom>
            <a:grpFill/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IN" sz="1774"/>
            </a:p>
          </p:txBody>
        </p:sp>
        <p:pic>
          <p:nvPicPr>
            <p:cNvPr id="45" name="Image 3" descr="preencoded.png">
              <a:extLst>
                <a:ext uri="{FF2B5EF4-FFF2-40B4-BE49-F238E27FC236}">
                  <a16:creationId xmlns:a16="http://schemas.microsoft.com/office/drawing/2014/main" id="{9C7D810A-9F22-3F46-347E-EBB80AC0A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8519" y="4596467"/>
              <a:ext cx="233243" cy="291584"/>
            </a:xfrm>
            <a:prstGeom prst="rect">
              <a:avLst/>
            </a:prstGeom>
            <a:grpFill/>
          </p:spPr>
        </p:pic>
        <p:sp>
          <p:nvSpPr>
            <p:cNvPr id="46" name="Text 17">
              <a:extLst>
                <a:ext uri="{FF2B5EF4-FFF2-40B4-BE49-F238E27FC236}">
                  <a16:creationId xmlns:a16="http://schemas.microsoft.com/office/drawing/2014/main" id="{08CF3BF6-0F0F-342E-498E-E3B52C59687F}"/>
                </a:ext>
              </a:extLst>
            </p:cNvPr>
            <p:cNvSpPr/>
            <p:nvPr/>
          </p:nvSpPr>
          <p:spPr>
            <a:xfrm>
              <a:off x="7933909" y="4579765"/>
              <a:ext cx="1547553" cy="251915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811"/>
                </a:lnSpc>
              </a:pPr>
              <a:r>
                <a:rPr lang="en-US" sz="1300" b="1" kern="0" spc="-44" dirty="0">
                  <a:solidFill>
                    <a:srgbClr val="272525"/>
                  </a:solidFill>
                  <a:latin typeface="+mj-lt"/>
                  <a:ea typeface="Inter Bold" pitchFamily="34" charset="-122"/>
                  <a:cs typeface="Times New Roman" panose="02020603050405020304" pitchFamily="18" charset="0"/>
                </a:rPr>
                <a:t>MODEL TRAINING</a:t>
              </a:r>
            </a:p>
          </p:txBody>
        </p:sp>
        <p:sp>
          <p:nvSpPr>
            <p:cNvPr id="48" name="Shape 19">
              <a:extLst>
                <a:ext uri="{FF2B5EF4-FFF2-40B4-BE49-F238E27FC236}">
                  <a16:creationId xmlns:a16="http://schemas.microsoft.com/office/drawing/2014/main" id="{9DF69B97-DA58-24C4-42D0-1FCDC33C930B}"/>
                </a:ext>
              </a:extLst>
            </p:cNvPr>
            <p:cNvSpPr/>
            <p:nvPr/>
          </p:nvSpPr>
          <p:spPr>
            <a:xfrm>
              <a:off x="6696492" y="5430798"/>
              <a:ext cx="466606" cy="22860"/>
            </a:xfrm>
            <a:prstGeom prst="roundRect">
              <a:avLst>
                <a:gd name="adj" fmla="val 285770"/>
              </a:avLst>
            </a:prstGeom>
            <a:grpFill/>
            <a:ln/>
          </p:spPr>
          <p:txBody>
            <a:bodyPr/>
            <a:lstStyle/>
            <a:p>
              <a:endParaRPr lang="en-IN" sz="1774"/>
            </a:p>
          </p:txBody>
        </p:sp>
        <p:sp>
          <p:nvSpPr>
            <p:cNvPr id="49" name="Shape 20">
              <a:extLst>
                <a:ext uri="{FF2B5EF4-FFF2-40B4-BE49-F238E27FC236}">
                  <a16:creationId xmlns:a16="http://schemas.microsoft.com/office/drawing/2014/main" id="{55AD6E41-24AE-8F4D-58CC-9641CF8C2781}"/>
                </a:ext>
              </a:extLst>
            </p:cNvPr>
            <p:cNvSpPr/>
            <p:nvPr/>
          </p:nvSpPr>
          <p:spPr>
            <a:xfrm>
              <a:off x="7140238" y="5267325"/>
              <a:ext cx="349925" cy="349925"/>
            </a:xfrm>
            <a:prstGeom prst="roundRect">
              <a:avLst>
                <a:gd name="adj" fmla="val 18669"/>
              </a:avLst>
            </a:prstGeom>
            <a:grpFill/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IN" sz="1774"/>
            </a:p>
          </p:txBody>
        </p:sp>
        <p:pic>
          <p:nvPicPr>
            <p:cNvPr id="50" name="Image 4" descr="preencoded.png">
              <a:extLst>
                <a:ext uri="{FF2B5EF4-FFF2-40B4-BE49-F238E27FC236}">
                  <a16:creationId xmlns:a16="http://schemas.microsoft.com/office/drawing/2014/main" id="{F3963380-61DA-0623-C1AE-A7DF95168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8519" y="5296436"/>
              <a:ext cx="233243" cy="291584"/>
            </a:xfrm>
            <a:prstGeom prst="rect">
              <a:avLst/>
            </a:prstGeom>
            <a:grpFill/>
          </p:spPr>
        </p:pic>
        <p:sp>
          <p:nvSpPr>
            <p:cNvPr id="51" name="Text 21">
              <a:extLst>
                <a:ext uri="{FF2B5EF4-FFF2-40B4-BE49-F238E27FC236}">
                  <a16:creationId xmlns:a16="http://schemas.microsoft.com/office/drawing/2014/main" id="{5B3917E6-3587-73ED-DB16-78F8ECCBC59E}"/>
                </a:ext>
              </a:extLst>
            </p:cNvPr>
            <p:cNvSpPr/>
            <p:nvPr/>
          </p:nvSpPr>
          <p:spPr>
            <a:xfrm>
              <a:off x="3180991" y="5247918"/>
              <a:ext cx="3356610" cy="267164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algn="r">
                <a:lnSpc>
                  <a:spcPts val="1811"/>
                </a:lnSpc>
              </a:pPr>
              <a:r>
                <a:rPr lang="en-IN" sz="1300" b="1">
                  <a:solidFill>
                    <a:schemeClr val="accent1"/>
                  </a:solidFill>
                  <a:latin typeface="+mj-lt"/>
                </a:rPr>
                <a:t>MODEL EVALUATION &amp; OPTIMIZATION</a:t>
              </a:r>
              <a:endParaRPr lang="en-IN" sz="1300">
                <a:solidFill>
                  <a:schemeClr val="accent1"/>
                </a:solidFill>
                <a:latin typeface="+mj-lt"/>
              </a:endParaRPr>
            </a:p>
            <a:p>
              <a:pPr algn="r">
                <a:lnSpc>
                  <a:spcPts val="1811"/>
                </a:lnSpc>
              </a:pPr>
              <a:endParaRPr lang="en-US" sz="1300">
                <a:latin typeface="+mj-lt"/>
              </a:endParaRPr>
            </a:p>
          </p:txBody>
        </p:sp>
        <p:sp>
          <p:nvSpPr>
            <p:cNvPr id="52" name="Shape 23">
              <a:extLst>
                <a:ext uri="{FF2B5EF4-FFF2-40B4-BE49-F238E27FC236}">
                  <a16:creationId xmlns:a16="http://schemas.microsoft.com/office/drawing/2014/main" id="{948E5613-412E-E5E1-1ACA-C65E3C7291DF}"/>
                </a:ext>
              </a:extLst>
            </p:cNvPr>
            <p:cNvSpPr/>
            <p:nvPr/>
          </p:nvSpPr>
          <p:spPr>
            <a:xfrm>
              <a:off x="7467302" y="6130766"/>
              <a:ext cx="466606" cy="22860"/>
            </a:xfrm>
            <a:prstGeom prst="roundRect">
              <a:avLst>
                <a:gd name="adj" fmla="val 285770"/>
              </a:avLst>
            </a:prstGeom>
            <a:grpFill/>
            <a:ln/>
          </p:spPr>
          <p:txBody>
            <a:bodyPr/>
            <a:lstStyle/>
            <a:p>
              <a:endParaRPr lang="en-IN" sz="1774"/>
            </a:p>
          </p:txBody>
        </p:sp>
        <p:sp>
          <p:nvSpPr>
            <p:cNvPr id="53" name="Shape 24">
              <a:extLst>
                <a:ext uri="{FF2B5EF4-FFF2-40B4-BE49-F238E27FC236}">
                  <a16:creationId xmlns:a16="http://schemas.microsoft.com/office/drawing/2014/main" id="{7D69176A-CF6B-BE21-F352-53187675EF8A}"/>
                </a:ext>
              </a:extLst>
            </p:cNvPr>
            <p:cNvSpPr/>
            <p:nvPr/>
          </p:nvSpPr>
          <p:spPr>
            <a:xfrm>
              <a:off x="7140238" y="5967293"/>
              <a:ext cx="349925" cy="349925"/>
            </a:xfrm>
            <a:prstGeom prst="roundRect">
              <a:avLst>
                <a:gd name="adj" fmla="val 18669"/>
              </a:avLst>
            </a:prstGeom>
            <a:grpFill/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IN" sz="1774"/>
            </a:p>
          </p:txBody>
        </p:sp>
        <p:pic>
          <p:nvPicPr>
            <p:cNvPr id="54" name="Image 5" descr="preencoded.png">
              <a:extLst>
                <a:ext uri="{FF2B5EF4-FFF2-40B4-BE49-F238E27FC236}">
                  <a16:creationId xmlns:a16="http://schemas.microsoft.com/office/drawing/2014/main" id="{75AF7378-EF9C-852F-AFDA-C8F8A5BF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98519" y="5996404"/>
              <a:ext cx="233243" cy="291584"/>
            </a:xfrm>
            <a:prstGeom prst="rect">
              <a:avLst/>
            </a:prstGeom>
            <a:grpFill/>
          </p:spPr>
        </p:pic>
        <p:sp>
          <p:nvSpPr>
            <p:cNvPr id="55" name="Text 25">
              <a:extLst>
                <a:ext uri="{FF2B5EF4-FFF2-40B4-BE49-F238E27FC236}">
                  <a16:creationId xmlns:a16="http://schemas.microsoft.com/office/drawing/2014/main" id="{CDEC07B5-09AE-6BC6-2725-0C33DDDE9FC8}"/>
                </a:ext>
              </a:extLst>
            </p:cNvPr>
            <p:cNvSpPr/>
            <p:nvPr/>
          </p:nvSpPr>
          <p:spPr>
            <a:xfrm>
              <a:off x="7933909" y="6025903"/>
              <a:ext cx="2948308" cy="221550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811"/>
                </a:lnSpc>
              </a:pPr>
              <a:r>
                <a:rPr lang="en-US" sz="1300" b="1" kern="0" spc="-44">
                  <a:solidFill>
                    <a:srgbClr val="272525"/>
                  </a:solidFill>
                  <a:latin typeface="+mj-lt"/>
                  <a:ea typeface="Inter Bold" pitchFamily="34" charset="-122"/>
                  <a:cs typeface="Times New Roman" panose="02020603050405020304" pitchFamily="18" charset="0"/>
                </a:rPr>
                <a:t>DOCUMENTATION &amp; FINALIZATION</a:t>
              </a:r>
            </a:p>
          </p:txBody>
        </p:sp>
      </p:grpSp>
      <p:sp>
        <p:nvSpPr>
          <p:cNvPr id="56" name="Text 26">
            <a:extLst>
              <a:ext uri="{FF2B5EF4-FFF2-40B4-BE49-F238E27FC236}">
                <a16:creationId xmlns:a16="http://schemas.microsoft.com/office/drawing/2014/main" id="{F2A54641-BAC8-124E-4BC5-1D071B24F313}"/>
              </a:ext>
            </a:extLst>
          </p:cNvPr>
          <p:cNvSpPr/>
          <p:nvPr/>
        </p:nvSpPr>
        <p:spPr>
          <a:xfrm>
            <a:off x="5155291" y="4245775"/>
            <a:ext cx="3814668" cy="787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86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diagrams, documented methodology, and created reports &amp; presentation content.</a:t>
            </a:r>
          </a:p>
        </p:txBody>
      </p:sp>
      <p:sp>
        <p:nvSpPr>
          <p:cNvPr id="61" name="Text 10">
            <a:extLst>
              <a:ext uri="{FF2B5EF4-FFF2-40B4-BE49-F238E27FC236}">
                <a16:creationId xmlns:a16="http://schemas.microsoft.com/office/drawing/2014/main" id="{CEA09EE6-5CB6-ADF1-91D1-60A128FFDCDC}"/>
              </a:ext>
            </a:extLst>
          </p:cNvPr>
          <p:cNvSpPr/>
          <p:nvPr/>
        </p:nvSpPr>
        <p:spPr>
          <a:xfrm>
            <a:off x="5107819" y="1624974"/>
            <a:ext cx="3814668" cy="760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86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audio samples, extracted features, converted speech to text, and generated spectrograms. Applied normalization &amp; encoding.</a:t>
            </a:r>
            <a:endParaRPr lang="en-US" sz="11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 13">
            <a:extLst>
              <a:ext uri="{FF2B5EF4-FFF2-40B4-BE49-F238E27FC236}">
                <a16:creationId xmlns:a16="http://schemas.microsoft.com/office/drawing/2014/main" id="{39B3756B-3B3C-D632-2A52-133A4A167745}"/>
              </a:ext>
            </a:extLst>
          </p:cNvPr>
          <p:cNvSpPr/>
          <p:nvPr/>
        </p:nvSpPr>
        <p:spPr>
          <a:xfrm>
            <a:off x="406059" y="2152776"/>
            <a:ext cx="3556954" cy="23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11"/>
              </a:lnSpc>
            </a:pPr>
            <a:endParaRPr lang="en-US" sz="1430" b="1" kern="0" spc="-44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63" name="Text 18">
            <a:extLst>
              <a:ext uri="{FF2B5EF4-FFF2-40B4-BE49-F238E27FC236}">
                <a16:creationId xmlns:a16="http://schemas.microsoft.com/office/drawing/2014/main" id="{7FAD5D4E-FBEA-5456-9D41-DC1B89311EE1}"/>
              </a:ext>
            </a:extLst>
          </p:cNvPr>
          <p:cNvSpPr/>
          <p:nvPr/>
        </p:nvSpPr>
        <p:spPr>
          <a:xfrm>
            <a:off x="5155291" y="2876937"/>
            <a:ext cx="3721078" cy="790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86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deep learning models on numerical features, fine-tuned BERT on text data, and applied image models to spectrograms.</a:t>
            </a:r>
            <a:endParaRPr lang="en-US" sz="116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4" name="Straight Connector 703">
            <a:extLst>
              <a:ext uri="{FF2B5EF4-FFF2-40B4-BE49-F238E27FC236}">
                <a16:creationId xmlns:a16="http://schemas.microsoft.com/office/drawing/2014/main" id="{554227B1-7E38-D1D9-D5F7-66FE42A17E6B}"/>
              </a:ext>
            </a:extLst>
          </p:cNvPr>
          <p:cNvCxnSpPr>
            <a:cxnSpLocks/>
          </p:cNvCxnSpPr>
          <p:nvPr/>
        </p:nvCxnSpPr>
        <p:spPr>
          <a:xfrm>
            <a:off x="2690725" y="-587807"/>
            <a:ext cx="871564" cy="871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9" name="Text 9">
            <a:extLst>
              <a:ext uri="{FF2B5EF4-FFF2-40B4-BE49-F238E27FC236}">
                <a16:creationId xmlns:a16="http://schemas.microsoft.com/office/drawing/2014/main" id="{CE6757DB-50ED-72F4-F656-AEAE7BD42F65}"/>
              </a:ext>
            </a:extLst>
          </p:cNvPr>
          <p:cNvSpPr/>
          <p:nvPr/>
        </p:nvSpPr>
        <p:spPr>
          <a:xfrm>
            <a:off x="175983" y="2104016"/>
            <a:ext cx="3834779" cy="184062"/>
          </a:xfrm>
          <a:prstGeom prst="rect">
            <a:avLst/>
          </a:prstGeom>
          <a:solidFill>
            <a:schemeClr val="accent4">
              <a:lumMod val="85000"/>
            </a:schemeClr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1811"/>
              </a:lnSpc>
            </a:pPr>
            <a:r>
              <a:rPr lang="en-US" sz="1300" b="1" kern="0" spc="-44">
                <a:solidFill>
                  <a:srgbClr val="272525"/>
                </a:solidFill>
                <a:latin typeface="+mj-lt"/>
                <a:ea typeface="Inter Bold" pitchFamily="34" charset="-122"/>
                <a:cs typeface="Times New Roman" panose="02020603050405020304" pitchFamily="18" charset="0"/>
              </a:rPr>
              <a:t>FEATURE ENGINEERING &amp; SPEECH PROCESSING</a:t>
            </a: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2413F745-0D96-7B78-436B-40362E747557}"/>
              </a:ext>
            </a:extLst>
          </p:cNvPr>
          <p:cNvSpPr txBox="1"/>
          <p:nvPr/>
        </p:nvSpPr>
        <p:spPr>
          <a:xfrm>
            <a:off x="186707" y="3522999"/>
            <a:ext cx="3834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via accuracy, F1, ROC-AUC. Optimized models for improved generalization and robustness.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16F98E6C-8320-3EAF-4F32-6E9DD3E6B629}"/>
              </a:ext>
            </a:extLst>
          </p:cNvPr>
          <p:cNvSpPr txBox="1"/>
          <p:nvPr/>
        </p:nvSpPr>
        <p:spPr>
          <a:xfrm>
            <a:off x="175983" y="2315544"/>
            <a:ext cx="385622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Engineered acoustic, prosodic &amp; linguistic features (MFCC, Jitter, Shimmer, Spectral, Text) and spectrogram datasets.</a:t>
            </a:r>
            <a:endParaRPr lang="en-IN" sz="11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EB90A553-333B-A873-7FBF-A9D56B4C1DDC}"/>
              </a:ext>
            </a:extLst>
          </p:cNvPr>
          <p:cNvSpPr txBox="1"/>
          <p:nvPr/>
        </p:nvSpPr>
        <p:spPr>
          <a:xfrm>
            <a:off x="620559" y="837193"/>
            <a:ext cx="3652390" cy="798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86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Studied speech analysis &amp; deep learning with Hugging Face, </a:t>
            </a:r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Librosa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OpenSMILE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spectrogram techniques.</a:t>
            </a:r>
          </a:p>
        </p:txBody>
      </p:sp>
      <p:sp>
        <p:nvSpPr>
          <p:cNvPr id="716" name="Shape 11">
            <a:extLst>
              <a:ext uri="{FF2B5EF4-FFF2-40B4-BE49-F238E27FC236}">
                <a16:creationId xmlns:a16="http://schemas.microsoft.com/office/drawing/2014/main" id="{16A47085-B964-CA05-8BA3-F81FBA595C9B}"/>
              </a:ext>
            </a:extLst>
          </p:cNvPr>
          <p:cNvSpPr/>
          <p:nvPr/>
        </p:nvSpPr>
        <p:spPr>
          <a:xfrm rot="5400000">
            <a:off x="4348571" y="1855789"/>
            <a:ext cx="444136" cy="21449"/>
          </a:xfrm>
          <a:prstGeom prst="roundRect">
            <a:avLst>
              <a:gd name="adj" fmla="val 285770"/>
            </a:avLst>
          </a:prstGeom>
          <a:solidFill>
            <a:schemeClr val="accent4">
              <a:lumMod val="85000"/>
            </a:schemeClr>
          </a:solidFill>
          <a:ln/>
        </p:spPr>
        <p:txBody>
          <a:bodyPr/>
          <a:lstStyle/>
          <a:p>
            <a:endParaRPr lang="en-IN" sz="1774"/>
          </a:p>
        </p:txBody>
      </p:sp>
      <p:sp>
        <p:nvSpPr>
          <p:cNvPr id="717" name="Shape 11">
            <a:extLst>
              <a:ext uri="{FF2B5EF4-FFF2-40B4-BE49-F238E27FC236}">
                <a16:creationId xmlns:a16="http://schemas.microsoft.com/office/drawing/2014/main" id="{D14A2683-0CB8-23F9-2631-372A22D219D2}"/>
              </a:ext>
            </a:extLst>
          </p:cNvPr>
          <p:cNvSpPr/>
          <p:nvPr/>
        </p:nvSpPr>
        <p:spPr>
          <a:xfrm rot="5400000">
            <a:off x="4348571" y="3191786"/>
            <a:ext cx="444136" cy="21449"/>
          </a:xfrm>
          <a:prstGeom prst="roundRect">
            <a:avLst>
              <a:gd name="adj" fmla="val 285770"/>
            </a:avLst>
          </a:prstGeom>
          <a:solidFill>
            <a:schemeClr val="accent4">
              <a:lumMod val="85000"/>
            </a:schemeClr>
          </a:solidFill>
          <a:ln/>
        </p:spPr>
        <p:txBody>
          <a:bodyPr/>
          <a:lstStyle/>
          <a:p>
            <a:endParaRPr lang="en-IN" sz="1774"/>
          </a:p>
        </p:txBody>
      </p:sp>
      <p:sp>
        <p:nvSpPr>
          <p:cNvPr id="718" name="Shape 11">
            <a:extLst>
              <a:ext uri="{FF2B5EF4-FFF2-40B4-BE49-F238E27FC236}">
                <a16:creationId xmlns:a16="http://schemas.microsoft.com/office/drawing/2014/main" id="{24E22059-4456-4650-C840-06368FFFBE6C}"/>
              </a:ext>
            </a:extLst>
          </p:cNvPr>
          <p:cNvSpPr/>
          <p:nvPr/>
        </p:nvSpPr>
        <p:spPr>
          <a:xfrm rot="5400000">
            <a:off x="4348571" y="1126236"/>
            <a:ext cx="444136" cy="21449"/>
          </a:xfrm>
          <a:prstGeom prst="roundRect">
            <a:avLst>
              <a:gd name="adj" fmla="val 285770"/>
            </a:avLst>
          </a:prstGeom>
          <a:solidFill>
            <a:schemeClr val="accent4">
              <a:lumMod val="85000"/>
            </a:schemeClr>
          </a:solidFill>
          <a:ln/>
        </p:spPr>
        <p:txBody>
          <a:bodyPr/>
          <a:lstStyle/>
          <a:p>
            <a:endParaRPr lang="en-IN" sz="1774"/>
          </a:p>
        </p:txBody>
      </p:sp>
      <p:sp>
        <p:nvSpPr>
          <p:cNvPr id="719" name="Shape 11">
            <a:extLst>
              <a:ext uri="{FF2B5EF4-FFF2-40B4-BE49-F238E27FC236}">
                <a16:creationId xmlns:a16="http://schemas.microsoft.com/office/drawing/2014/main" id="{2A79DC2F-3C9E-9689-8958-3FF86825BB71}"/>
              </a:ext>
            </a:extLst>
          </p:cNvPr>
          <p:cNvSpPr/>
          <p:nvPr/>
        </p:nvSpPr>
        <p:spPr>
          <a:xfrm rot="5400000">
            <a:off x="4362403" y="3826105"/>
            <a:ext cx="444136" cy="21449"/>
          </a:xfrm>
          <a:prstGeom prst="roundRect">
            <a:avLst>
              <a:gd name="adj" fmla="val 285770"/>
            </a:avLst>
          </a:prstGeom>
          <a:solidFill>
            <a:schemeClr val="accent4">
              <a:lumMod val="85000"/>
            </a:schemeClr>
          </a:solidFill>
          <a:ln/>
        </p:spPr>
        <p:txBody>
          <a:bodyPr/>
          <a:lstStyle/>
          <a:p>
            <a:endParaRPr lang="en-IN" sz="1774"/>
          </a:p>
        </p:txBody>
      </p:sp>
      <p:sp>
        <p:nvSpPr>
          <p:cNvPr id="720" name="Shape 11">
            <a:extLst>
              <a:ext uri="{FF2B5EF4-FFF2-40B4-BE49-F238E27FC236}">
                <a16:creationId xmlns:a16="http://schemas.microsoft.com/office/drawing/2014/main" id="{C4A703A6-4F1A-9627-434E-3FC0366C6B8E}"/>
              </a:ext>
            </a:extLst>
          </p:cNvPr>
          <p:cNvSpPr/>
          <p:nvPr/>
        </p:nvSpPr>
        <p:spPr>
          <a:xfrm rot="5400000">
            <a:off x="4348576" y="2499613"/>
            <a:ext cx="444136" cy="21449"/>
          </a:xfrm>
          <a:prstGeom prst="roundRect">
            <a:avLst>
              <a:gd name="adj" fmla="val 285770"/>
            </a:avLst>
          </a:prstGeom>
          <a:solidFill>
            <a:schemeClr val="accent4">
              <a:lumMod val="85000"/>
            </a:schemeClr>
          </a:solidFill>
          <a:ln/>
        </p:spPr>
        <p:txBody>
          <a:bodyPr/>
          <a:lstStyle/>
          <a:p>
            <a:endParaRPr lang="en-IN" sz="1774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DA324-59A5-64EB-C58F-A28F46D7F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66"/>
          <a:stretch/>
        </p:blipFill>
        <p:spPr>
          <a:xfrm>
            <a:off x="1189587" y="0"/>
            <a:ext cx="6768000" cy="51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517B-A4D6-BCA8-64DF-0B8724732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4A1E9A-466B-A5FA-E6B8-3ACE0B364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2"/>
          <a:stretch/>
        </p:blipFill>
        <p:spPr>
          <a:xfrm>
            <a:off x="1051069" y="0"/>
            <a:ext cx="6771798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1786308" y="-430877"/>
            <a:ext cx="5165554" cy="1007447"/>
          </a:xfrm>
          <a:prstGeom prst="rect">
            <a:avLst/>
          </a:prstGeom>
          <a:noFill/>
          <a:ln w="0">
            <a:noFill/>
          </a:ln>
        </p:spPr>
        <p:txBody>
          <a:bodyPr lIns="87155" tIns="87155" rIns="87155" bIns="87155" anchor="b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500" b="1" u="sng">
                <a:solidFill>
                  <a:schemeClr val="dk1"/>
                </a:solidFill>
                <a:latin typeface="Montserrat"/>
                <a:ea typeface="Montserrat"/>
              </a:rPr>
              <a:t>EXPERIMENTAL SETUP</a:t>
            </a:r>
            <a:endParaRPr lang="fr-FR" sz="2500" u="sng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C1213-444F-5293-6A1A-CDBB7CEF35B3}"/>
              </a:ext>
            </a:extLst>
          </p:cNvPr>
          <p:cNvSpPr txBox="1"/>
          <p:nvPr/>
        </p:nvSpPr>
        <p:spPr>
          <a:xfrm>
            <a:off x="93196" y="501927"/>
            <a:ext cx="5523833" cy="2425601"/>
          </a:xfrm>
          <a:prstGeom prst="snip1Rect">
            <a:avLst/>
          </a:prstGeom>
          <a:gradFill>
            <a:gsLst>
              <a:gs pos="0">
                <a:schemeClr val="bg1">
                  <a:lumMod val="60000"/>
                  <a:lumOff val="40000"/>
                </a:schemeClr>
              </a:gs>
              <a:gs pos="56000">
                <a:schemeClr val="accent3">
                  <a:lumMod val="9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5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1.DATASET PREPARATION</a:t>
            </a:r>
            <a:r>
              <a:rPr lang="en-IN" sz="1600" dirty="0"/>
              <a:t>📂 </a:t>
            </a:r>
            <a:endParaRPr lang="en-IN" sz="1500" b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lphaLcParenBoth"/>
            </a:pPr>
            <a:r>
              <a:rPr lang="en-IN" sz="13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BERT-Based Text Dataset (Speech-to-Text Approach):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Healthy Controls: Extracted from Mozilla Common Voice.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Parkinson’s Patients: Extracted from SJTU Parkinson’s Speech Dataset.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Demographic details (age, sex and label).</a:t>
            </a:r>
          </a:p>
          <a:p>
            <a:pPr algn="just"/>
            <a:endParaRPr lang="en-IN" sz="5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US" sz="13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Feature-Based Dataset (Acoustic &amp; Prosodic Features):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Extracted from </a:t>
            </a:r>
            <a:r>
              <a:rPr lang="en-US" sz="13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Figshare</a:t>
            </a: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Parkinson’s Voice Dataset (Only Audio Files).</a:t>
            </a:r>
          </a:p>
          <a:p>
            <a:pPr algn="just"/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IN" sz="13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Spectrogram-Based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Mel and log-</a:t>
            </a:r>
            <a:r>
              <a:rPr lang="en-US" sz="13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</a:t>
            </a: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Spectrograms from the audio samples.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as input for image-based deep learning models.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B2F94-6D62-54E5-F49E-09EA9A9D3BF7}"/>
              </a:ext>
            </a:extLst>
          </p:cNvPr>
          <p:cNvSpPr txBox="1"/>
          <p:nvPr/>
        </p:nvSpPr>
        <p:spPr>
          <a:xfrm>
            <a:off x="5727939" y="1261547"/>
            <a:ext cx="3326040" cy="2621994"/>
          </a:xfrm>
          <a:prstGeom prst="wedgeRoundRectCallout">
            <a:avLst>
              <a:gd name="adj1" fmla="val -44819"/>
              <a:gd name="adj2" fmla="val 54676"/>
              <a:gd name="adj3" fmla="val 16667"/>
            </a:avLst>
          </a:prstGeom>
          <a:gradFill>
            <a:gsLst>
              <a:gs pos="0">
                <a:schemeClr val="bg1">
                  <a:lumMod val="60000"/>
                  <a:lumOff val="40000"/>
                </a:schemeClr>
              </a:gs>
              <a:gs pos="56000">
                <a:schemeClr val="accent3">
                  <a:lumMod val="9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500" b="1" u="sng" dirty="0">
                <a:solidFill>
                  <a:schemeClr val="accent1"/>
                </a:solidFill>
              </a:rPr>
              <a:t>2</a:t>
            </a:r>
            <a:r>
              <a:rPr lang="en-IN" sz="15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.DATA PREPROCESSING</a:t>
            </a:r>
          </a:p>
          <a:p>
            <a:pPr marL="400050" indent="-400050">
              <a:buAutoNum type="romanLcParenBoth"/>
            </a:pPr>
            <a:r>
              <a:rPr lang="en-I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Preprocessing </a:t>
            </a:r>
            <a:r>
              <a:rPr lang="en-IN" sz="1400" dirty="0"/>
              <a:t>🎵</a:t>
            </a:r>
            <a:endParaRPr lang="en-IN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Loaded &amp; Visualized Audio: Imported .wav files and </a:t>
            </a:r>
            <a:r>
              <a:rPr lang="en-IN" sz="13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analysed</a:t>
            </a:r>
            <a:r>
              <a:rPr lang="en-IN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waveforms &amp; spectrograms.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Silence Trimming: Removed leading and trailing silence for consistency.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 Standardized volume levels across recordings.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Resampling: Converted audio to a fixed sampling rate for uniformity</a:t>
            </a:r>
            <a:r>
              <a:rPr lang="en-IN" sz="14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8DC41-5430-034C-B364-AD2B3B8D608D}"/>
              </a:ext>
            </a:extLst>
          </p:cNvPr>
          <p:cNvSpPr txBox="1"/>
          <p:nvPr/>
        </p:nvSpPr>
        <p:spPr>
          <a:xfrm>
            <a:off x="235488" y="3219639"/>
            <a:ext cx="5136611" cy="1901756"/>
          </a:xfrm>
          <a:prstGeom prst="doubleWave">
            <a:avLst/>
          </a:prstGeom>
          <a:gradFill>
            <a:gsLst>
              <a:gs pos="0">
                <a:schemeClr val="bg1">
                  <a:lumMod val="60000"/>
                  <a:lumOff val="40000"/>
                </a:schemeClr>
              </a:gs>
              <a:gs pos="56000">
                <a:schemeClr val="accent3">
                  <a:lumMod val="9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r>
              <a: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&amp; selection(for numerical analysis) </a:t>
            </a:r>
            <a:r>
              <a:rPr lang="en-IN" sz="1400" dirty="0"/>
              <a:t>📊</a:t>
            </a:r>
            <a:endParaRPr lang="en-US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Extracted 67 acoustic &amp; prosodic features using </a:t>
            </a:r>
            <a:r>
              <a:rPr lang="en-US" sz="13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Librosa</a:t>
            </a: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OpenSMILE</a:t>
            </a: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 </a:t>
            </a:r>
            <a:r>
              <a:rPr lang="en-US" sz="13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Parselmouth</a:t>
            </a: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24 significant features(Key features include Jitter, </a:t>
            </a:r>
            <a:r>
              <a:rPr lang="en-US" sz="13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Shimmer, Pitch</a:t>
            </a: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Spectral Centroid, HNR, Intensity, Duration, Speaking </a:t>
            </a:r>
            <a:r>
              <a:rPr lang="en-US" sz="13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Rate,MFCC</a:t>
            </a:r>
            <a:r>
              <a:rPr lang="en-US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based on their impact on classification.</a:t>
            </a:r>
          </a:p>
          <a:p>
            <a:pPr algn="just"/>
            <a:endParaRPr lang="en-IN" sz="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in Finance Project Proposal by Slidesgo">
  <a:themeElements>
    <a:clrScheme name="Simple Light">
      <a:dk1>
        <a:srgbClr val="FFFFFF"/>
      </a:dk1>
      <a:lt1>
        <a:srgbClr val="8FDCF7"/>
      </a:lt1>
      <a:dk2>
        <a:srgbClr val="2F4780"/>
      </a:dk2>
      <a:lt2>
        <a:srgbClr val="1F2363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rtificial Intelligence in Finance Project Proposal by Slidesgo">
  <a:themeElements>
    <a:clrScheme name="Simple Light">
      <a:dk1>
        <a:srgbClr val="FFFFFF"/>
      </a:dk1>
      <a:lt1>
        <a:srgbClr val="8FDCF7"/>
      </a:lt1>
      <a:dk2>
        <a:srgbClr val="2F4780"/>
      </a:dk2>
      <a:lt2>
        <a:srgbClr val="1F2363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rtificial Intelligence in Finance Project Proposal by Slidesgo">
  <a:themeElements>
    <a:clrScheme name="Simple Light">
      <a:dk1>
        <a:srgbClr val="FFFFFF"/>
      </a:dk1>
      <a:lt1>
        <a:srgbClr val="8FDCF7"/>
      </a:lt1>
      <a:dk2>
        <a:srgbClr val="2F4780"/>
      </a:dk2>
      <a:lt2>
        <a:srgbClr val="1F2363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rtificial Intelligence in Finance Project Proposal by Slidesgo">
  <a:themeElements>
    <a:clrScheme name="Simple Light">
      <a:dk1>
        <a:srgbClr val="FFFFFF"/>
      </a:dk1>
      <a:lt1>
        <a:srgbClr val="8FDCF7"/>
      </a:lt1>
      <a:dk2>
        <a:srgbClr val="2F4780"/>
      </a:dk2>
      <a:lt2>
        <a:srgbClr val="1F2363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3575</TotalTime>
  <Words>1886</Words>
  <Application>Microsoft Office PowerPoint</Application>
  <PresentationFormat>Custom</PresentationFormat>
  <Paragraphs>301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Actor</vt:lpstr>
      <vt:lpstr>Aldhabi</vt:lpstr>
      <vt:lpstr>Aptos</vt:lpstr>
      <vt:lpstr>Arial</vt:lpstr>
      <vt:lpstr>Bahnschrift Light SemiCondensed</vt:lpstr>
      <vt:lpstr>Calibri</vt:lpstr>
      <vt:lpstr>Inter Bold</vt:lpstr>
      <vt:lpstr>Montserrat</vt:lpstr>
      <vt:lpstr>OpenSymbol</vt:lpstr>
      <vt:lpstr>Symbol</vt:lpstr>
      <vt:lpstr>Times New Roman</vt:lpstr>
      <vt:lpstr>Wingdings</vt:lpstr>
      <vt:lpstr>Artificial Intelligence in Finance Project Proposal by Slidesgo</vt:lpstr>
      <vt:lpstr>Artificial Intelligence in Finance Project Proposal by Slidesgo</vt:lpstr>
      <vt:lpstr>Artificial Intelligence in Finance Project Proposal by Slidesgo</vt:lpstr>
      <vt:lpstr>Artificial Intelligence in Finance Project Proposal by Slidesgo</vt:lpstr>
      <vt:lpstr>NeuroSpeechBERT</vt:lpstr>
      <vt:lpstr>NeuroSpeechBERT</vt:lpstr>
      <vt:lpstr>CONTENTS</vt:lpstr>
      <vt:lpstr>PowerPoint Presentation</vt:lpstr>
      <vt:lpstr>INTRODUCTION</vt:lpstr>
      <vt:lpstr>PowerPoint Presentation</vt:lpstr>
      <vt:lpstr>PowerPoint Presentation</vt:lpstr>
      <vt:lpstr>PowerPoint Presentation</vt:lpstr>
      <vt:lpstr>EXPERIMENTAL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Shikha Chhabra</cp:lastModifiedBy>
  <cp:revision>6</cp:revision>
  <dcterms:modified xsi:type="dcterms:W3CDTF">2025-04-16T19:59:25Z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2025-03-24T10:49:48Z</dcterms:created>
  <dc:creator>Unknown Creator</dc:creator>
  <dc:description/>
  <dc:language>en-US</dc:language>
  <cp:lastModifiedBy>Unknown Creator</cp:lastModifiedBy>
  <dcterms:modified xsi:type="dcterms:W3CDTF">2025-03-24T10:49:48Z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